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66" d="100"/>
          <a:sy n="66" d="100"/>
        </p:scale>
        <p:origin x="228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D506-FD02-407A-A76D-DF45A95DD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213A9-7F20-43DD-8661-8BD6FF707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11C6-45C8-4A9D-95CC-F0D4F2A4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785D-4ABC-4B42-A166-F81D9498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EAAF-FFF8-4253-8A06-24985F65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2F24-0988-489D-9293-5D2C098C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77CEB-10BE-499D-B768-07202A3A7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C320-3285-487A-B634-13ABA387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26A2-658A-4B65-A1E2-639AE2A3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D7AC-EC39-487E-8A0F-04467DB5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CC56A-AC9C-49F4-B3DC-04451A613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3C8F-0D77-4E3D-BC50-AFF4E4ED0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6272-2EB8-4F8E-B8A8-6608ED7A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22E8-E724-4082-A446-C22ECF1C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2677-9FA6-4156-8991-AA5C0B6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508F-C572-4525-B5E9-F0550ECB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7AC2-A86F-4E61-AD9E-FFA2BF4A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A6B0-5975-42F8-9355-408A5019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450F9-36D4-40F6-85F1-72275F53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FEA9-A788-4DFE-B10B-937F5442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1D9-8E87-4495-B8F9-95BB03CD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625A0-398A-49D6-8901-50CCD0BF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FE6F-AE20-44DA-A83F-090E05E9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551E-D4F5-4D60-B70A-4EB9EF8D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A7A7-794D-4C19-868F-920E04A7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10D4-67D3-4DB4-8DA6-68415165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3812-057A-4E6F-AD92-C72F055EC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C0C6-5B7B-468D-8378-19DE18358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6FDF7-CF0B-4DE0-8671-B415ECB6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864D4-37AB-4121-B40D-FA8B74F5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46F04-D646-43AE-A3DA-8F3EB329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4ADC-99FA-4847-95A3-DD1C99EA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CCD85-46AB-4792-8043-CCE1E08D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634E4-7BB1-43B0-91A1-E8BB68FD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320EB-84E2-4A16-96CB-1630F0948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95A1A-A0C5-4800-9E33-F1ED0F64A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A52B6-1E72-4DE2-B0E5-3C058441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99B8A-021C-4597-A964-EB127C42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C53B1-FD87-4E03-A609-841B6A4A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37E3-8219-44EB-B38A-EA04BE79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5E4D5-3E49-4BB2-AD40-A9DD4363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78066-D45A-4DC3-91AE-8BA14904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46B16-87FD-4B79-A73D-D0A9B103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FC7E6-8309-4C9B-9542-A7B7B3A1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BC3AF-0DC5-48EB-B1DB-5EBA57CD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4DA50-3840-4E38-921B-4684D629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7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E0BD-EF44-464D-AB2D-788020FE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0EB-675D-4A0E-B943-65714350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DD87D-F3B5-411C-A845-D95EEA893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E6AA-1E2E-4B0C-8F9D-F5915CC9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032C-4028-465E-BD2E-BB2A4AD6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F1D7-821F-4155-A9EB-03700D7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CBBB-5F78-45B0-8279-32A7FD46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DE70A-94CE-42DF-ABBC-1F9859487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C24D5-7D0D-4763-8A69-B045D043F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217E-43D6-45BB-AC66-B4CA41FC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2F29-051F-4196-8895-2C30034A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BBBC4-9788-4E88-97DB-B5A6C151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0788E-DA64-42AF-BEC5-1CB16035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CA01-648F-4424-ADB4-D6B17C20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7E67-DCC5-4E15-BCA2-DDF95AB57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F4F2-1D7F-4FE8-93FF-0855C621CCD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CD7A-2B48-44FD-9351-3D4688BB6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B8DF-6E03-4D4A-BAD5-33A296E3D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133DAB-6A0E-4D06-B280-A09780FD8BC2}"/>
              </a:ext>
            </a:extLst>
          </p:cNvPr>
          <p:cNvGrpSpPr/>
          <p:nvPr/>
        </p:nvGrpSpPr>
        <p:grpSpPr>
          <a:xfrm>
            <a:off x="1954700" y="335666"/>
            <a:ext cx="6957807" cy="5342940"/>
            <a:chOff x="1954700" y="335666"/>
            <a:chExt cx="6957807" cy="53429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BD98DB-4281-4194-B471-F5E503B35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4700" y="335666"/>
              <a:ext cx="6957807" cy="53429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7CE38C-1F19-43DA-8F4A-C417FF1D409B}"/>
                </a:ext>
              </a:extLst>
            </p:cNvPr>
            <p:cNvSpPr/>
            <p:nvPr/>
          </p:nvSpPr>
          <p:spPr>
            <a:xfrm>
              <a:off x="2037144" y="1747777"/>
              <a:ext cx="2164466" cy="37154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304C56-0642-4343-9AA5-40B9111B08D9}"/>
                </a:ext>
              </a:extLst>
            </p:cNvPr>
            <p:cNvSpPr/>
            <p:nvPr/>
          </p:nvSpPr>
          <p:spPr>
            <a:xfrm>
              <a:off x="2037144" y="748634"/>
              <a:ext cx="6813872" cy="2419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B405BF-4067-4F2C-8A63-D83F03CE0C6A}"/>
                </a:ext>
              </a:extLst>
            </p:cNvPr>
            <p:cNvSpPr/>
            <p:nvPr/>
          </p:nvSpPr>
          <p:spPr>
            <a:xfrm>
              <a:off x="2037144" y="1072484"/>
              <a:ext cx="6813872" cy="4694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7383EE-9F1D-4DFB-9828-F79ECA474F21}"/>
                </a:ext>
              </a:extLst>
            </p:cNvPr>
            <p:cNvSpPr/>
            <p:nvPr/>
          </p:nvSpPr>
          <p:spPr>
            <a:xfrm>
              <a:off x="6631967" y="1747777"/>
              <a:ext cx="2250096" cy="37154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1598FD-DBE7-48AD-A5BE-BF43F1A3BFAC}"/>
                </a:ext>
              </a:extLst>
            </p:cNvPr>
            <p:cNvSpPr/>
            <p:nvPr/>
          </p:nvSpPr>
          <p:spPr>
            <a:xfrm>
              <a:off x="4284054" y="1747777"/>
              <a:ext cx="2250096" cy="37154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E28EB0-511E-4DB3-8A6F-39139658BB78}"/>
                </a:ext>
              </a:extLst>
            </p:cNvPr>
            <p:cNvSpPr txBox="1"/>
            <p:nvPr/>
          </p:nvSpPr>
          <p:spPr>
            <a:xfrm>
              <a:off x="2896553" y="64118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1C0422-24B5-44AC-A53D-34B3B9253B31}"/>
                </a:ext>
              </a:extLst>
            </p:cNvPr>
            <p:cNvSpPr txBox="1"/>
            <p:nvPr/>
          </p:nvSpPr>
          <p:spPr>
            <a:xfrm>
              <a:off x="2591753" y="137761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AC2D4D-8194-4974-9FF6-5C859F8594DD}"/>
                </a:ext>
              </a:extLst>
            </p:cNvPr>
            <p:cNvSpPr txBox="1"/>
            <p:nvPr/>
          </p:nvSpPr>
          <p:spPr>
            <a:xfrm>
              <a:off x="3969253" y="164404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E35108-EC9C-4178-944B-4073C27C8E45}"/>
                </a:ext>
              </a:extLst>
            </p:cNvPr>
            <p:cNvSpPr txBox="1"/>
            <p:nvPr/>
          </p:nvSpPr>
          <p:spPr>
            <a:xfrm>
              <a:off x="6292766" y="164404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A8F11B-A611-4500-8AA7-6CFA87BE1C0A}"/>
                </a:ext>
              </a:extLst>
            </p:cNvPr>
            <p:cNvSpPr txBox="1"/>
            <p:nvPr/>
          </p:nvSpPr>
          <p:spPr>
            <a:xfrm>
              <a:off x="8542222" y="1623831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767280-0B01-465E-8ED4-882BB8F322D5}"/>
                </a:ext>
              </a:extLst>
            </p:cNvPr>
            <p:cNvSpPr/>
            <p:nvPr/>
          </p:nvSpPr>
          <p:spPr>
            <a:xfrm>
              <a:off x="2119588" y="2103531"/>
              <a:ext cx="1997779" cy="601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5BFDD1-F90D-4AC5-9C35-E764E84DEB40}"/>
                </a:ext>
              </a:extLst>
            </p:cNvPr>
            <p:cNvSpPr/>
            <p:nvPr/>
          </p:nvSpPr>
          <p:spPr>
            <a:xfrm>
              <a:off x="4369043" y="2082877"/>
              <a:ext cx="2110337" cy="6222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51C9C8-91B3-43A1-9AD5-D2770C3C44C1}"/>
                </a:ext>
              </a:extLst>
            </p:cNvPr>
            <p:cNvSpPr/>
            <p:nvPr/>
          </p:nvSpPr>
          <p:spPr>
            <a:xfrm>
              <a:off x="6701846" y="2087639"/>
              <a:ext cx="2110337" cy="6222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BDBCEB-F436-4C6B-AE16-1342B9B85D35}"/>
                </a:ext>
              </a:extLst>
            </p:cNvPr>
            <p:cNvSpPr txBox="1"/>
            <p:nvPr/>
          </p:nvSpPr>
          <p:spPr>
            <a:xfrm>
              <a:off x="8399510" y="1997963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3547F8-9E11-433B-9A50-6DA79A65DB36}"/>
                </a:ext>
              </a:extLst>
            </p:cNvPr>
            <p:cNvSpPr txBox="1"/>
            <p:nvPr/>
          </p:nvSpPr>
          <p:spPr>
            <a:xfrm>
              <a:off x="3816338" y="2001191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30C06E-BC10-427A-8D13-EEB958E8343E}"/>
                </a:ext>
              </a:extLst>
            </p:cNvPr>
            <p:cNvSpPr txBox="1"/>
            <p:nvPr/>
          </p:nvSpPr>
          <p:spPr>
            <a:xfrm>
              <a:off x="6144652" y="2004617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7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A1E3B0-4034-4B91-AE93-B9D3EAD2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455" y="339688"/>
              <a:ext cx="957108" cy="242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0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DC2D2E-2052-4593-A6EC-BD0221ADC64B}"/>
              </a:ext>
            </a:extLst>
          </p:cNvPr>
          <p:cNvGrpSpPr/>
          <p:nvPr/>
        </p:nvGrpSpPr>
        <p:grpSpPr>
          <a:xfrm>
            <a:off x="2006875" y="288120"/>
            <a:ext cx="6875188" cy="3715474"/>
            <a:chOff x="2006875" y="288120"/>
            <a:chExt cx="6875188" cy="37154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1D61AE-4FB7-45B3-A02A-0B4DDE092B4C}"/>
                </a:ext>
              </a:extLst>
            </p:cNvPr>
            <p:cNvGrpSpPr/>
            <p:nvPr/>
          </p:nvGrpSpPr>
          <p:grpSpPr>
            <a:xfrm>
              <a:off x="2006875" y="288120"/>
              <a:ext cx="6875188" cy="3715474"/>
              <a:chOff x="2006875" y="288120"/>
              <a:chExt cx="6875188" cy="371547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A568356-789A-425C-9036-D740E817B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06875" y="288120"/>
                <a:ext cx="6875188" cy="3715474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7CE38C-1F19-43DA-8F4A-C417FF1D409B}"/>
                  </a:ext>
                </a:extLst>
              </p:cNvPr>
              <p:cNvSpPr/>
              <p:nvPr/>
            </p:nvSpPr>
            <p:spPr>
              <a:xfrm>
                <a:off x="2037144" y="1747777"/>
                <a:ext cx="2164466" cy="200888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304C56-0642-4343-9AA5-40B9111B08D9}"/>
                  </a:ext>
                </a:extLst>
              </p:cNvPr>
              <p:cNvSpPr/>
              <p:nvPr/>
            </p:nvSpPr>
            <p:spPr>
              <a:xfrm>
                <a:off x="2037144" y="748634"/>
                <a:ext cx="6813872" cy="2419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B405BF-4067-4F2C-8A63-D83F03CE0C6A}"/>
                  </a:ext>
                </a:extLst>
              </p:cNvPr>
              <p:cNvSpPr/>
              <p:nvPr/>
            </p:nvSpPr>
            <p:spPr>
              <a:xfrm>
                <a:off x="2037144" y="1072484"/>
                <a:ext cx="6813872" cy="4694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7383EE-9F1D-4DFB-9828-F79ECA474F21}"/>
                  </a:ext>
                </a:extLst>
              </p:cNvPr>
              <p:cNvSpPr/>
              <p:nvPr/>
            </p:nvSpPr>
            <p:spPr>
              <a:xfrm>
                <a:off x="6631967" y="1747777"/>
                <a:ext cx="2077582" cy="200888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1598FD-DBE7-48AD-A5BE-BF43F1A3BFAC}"/>
                  </a:ext>
                </a:extLst>
              </p:cNvPr>
              <p:cNvSpPr/>
              <p:nvPr/>
            </p:nvSpPr>
            <p:spPr>
              <a:xfrm>
                <a:off x="4284054" y="1747777"/>
                <a:ext cx="2250096" cy="200888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E28EB0-511E-4DB3-8A6F-39139658BB78}"/>
                  </a:ext>
                </a:extLst>
              </p:cNvPr>
              <p:cNvSpPr txBox="1"/>
              <p:nvPr/>
            </p:nvSpPr>
            <p:spPr>
              <a:xfrm>
                <a:off x="2896553" y="641180"/>
                <a:ext cx="14811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1C0422-24B5-44AC-A53D-34B3B9253B31}"/>
                  </a:ext>
                </a:extLst>
              </p:cNvPr>
              <p:cNvSpPr txBox="1"/>
              <p:nvPr/>
            </p:nvSpPr>
            <p:spPr>
              <a:xfrm>
                <a:off x="2591753" y="1377610"/>
                <a:ext cx="14811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AC2D4D-8194-4974-9FF6-5C859F8594DD}"/>
                  </a:ext>
                </a:extLst>
              </p:cNvPr>
              <p:cNvSpPr txBox="1"/>
              <p:nvPr/>
            </p:nvSpPr>
            <p:spPr>
              <a:xfrm>
                <a:off x="3969253" y="1644040"/>
                <a:ext cx="14811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3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E35108-EC9C-4178-944B-4073C27C8E45}"/>
                  </a:ext>
                </a:extLst>
              </p:cNvPr>
              <p:cNvSpPr txBox="1"/>
              <p:nvPr/>
            </p:nvSpPr>
            <p:spPr>
              <a:xfrm>
                <a:off x="6292766" y="1644040"/>
                <a:ext cx="14811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A8F11B-A611-4500-8AA7-6CFA87BE1C0A}"/>
                  </a:ext>
                </a:extLst>
              </p:cNvPr>
              <p:cNvSpPr txBox="1"/>
              <p:nvPr/>
            </p:nvSpPr>
            <p:spPr>
              <a:xfrm>
                <a:off x="8542222" y="1623831"/>
                <a:ext cx="14811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5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681A687-14E0-4522-BE5F-FFF2AAFDA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8349" y="300038"/>
              <a:ext cx="951071" cy="240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25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9F8791-B82E-4024-AAB8-43F49DCA7F9C}"/>
              </a:ext>
            </a:extLst>
          </p:cNvPr>
          <p:cNvGrpSpPr/>
          <p:nvPr/>
        </p:nvGrpSpPr>
        <p:grpSpPr>
          <a:xfrm>
            <a:off x="2006875" y="288120"/>
            <a:ext cx="6875188" cy="3715474"/>
            <a:chOff x="2006875" y="288120"/>
            <a:chExt cx="6875188" cy="37154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568356-789A-425C-9036-D740E817B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6875" y="288120"/>
              <a:ext cx="6875188" cy="371547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D7E652-DC71-4A80-8C00-1A4442EA3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8349" y="300038"/>
              <a:ext cx="951071" cy="240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71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Raynold Ng</dc:creator>
  <cp:lastModifiedBy>Raynold Ng</cp:lastModifiedBy>
  <cp:revision>5</cp:revision>
  <dcterms:created xsi:type="dcterms:W3CDTF">2018-04-10T06:03:26Z</dcterms:created>
  <dcterms:modified xsi:type="dcterms:W3CDTF">2018-04-15T03:13:35Z</dcterms:modified>
</cp:coreProperties>
</file>