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2634" y="80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5A309EC-E00E-42E4-A5D0-293D562A1309}"/>
              </a:ext>
            </a:extLst>
          </p:cNvPr>
          <p:cNvGrpSpPr/>
          <p:nvPr/>
        </p:nvGrpSpPr>
        <p:grpSpPr>
          <a:xfrm>
            <a:off x="304801" y="231550"/>
            <a:ext cx="6718604" cy="4343400"/>
            <a:chOff x="304801" y="231550"/>
            <a:chExt cx="6718604" cy="4343400"/>
          </a:xfrm>
        </p:grpSpPr>
        <p:sp>
          <p:nvSpPr>
            <p:cNvPr id="81" name="Rectangle 65"/>
            <p:cNvSpPr/>
            <p:nvPr/>
          </p:nvSpPr>
          <p:spPr>
            <a:xfrm>
              <a:off x="751287" y="231550"/>
              <a:ext cx="6272118" cy="4343400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200" b="1" dirty="0" err="1">
                  <a:solidFill>
                    <a:srgbClr val="0070C0"/>
                  </a:solidFill>
                </a:rPr>
                <a:t>Ui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62"/>
            <p:cNvSpPr/>
            <p:nvPr/>
          </p:nvSpPr>
          <p:spPr>
            <a:xfrm>
              <a:off x="88314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UiManager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610959" y="733547"/>
              <a:ext cx="0" cy="382953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49096" y="1264968"/>
              <a:ext cx="152400" cy="29326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29245" y="1264441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120595" y="2167150"/>
              <a:ext cx="13794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fillInnerParts</a:t>
              </a:r>
              <a:r>
                <a:rPr lang="en-US" dirty="0"/>
                <a:t>()</a:t>
              </a:r>
            </a:p>
          </p:txBody>
        </p: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676400" y="1773153"/>
              <a:ext cx="24044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80999" y="4191000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88518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new 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1701588" y="1363918"/>
              <a:ext cx="1541359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D407814-01CE-49C4-9393-EB076A1A196C}"/>
                </a:ext>
              </a:extLst>
            </p:cNvPr>
            <p:cNvSpPr txBox="1"/>
            <p:nvPr/>
          </p:nvSpPr>
          <p:spPr>
            <a:xfrm>
              <a:off x="304801" y="1019342"/>
              <a:ext cx="9056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start()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13A315-EF2C-4C5F-BD16-2869449717E0}"/>
                </a:ext>
              </a:extLst>
            </p:cNvPr>
            <p:cNvGrpSpPr/>
            <p:nvPr/>
          </p:nvGrpSpPr>
          <p:grpSpPr>
            <a:xfrm>
              <a:off x="3262273" y="1106150"/>
              <a:ext cx="1396860" cy="667003"/>
              <a:chOff x="3784740" y="509685"/>
              <a:chExt cx="1396860" cy="66700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9BC2B99-2D64-443E-81EB-B92B79F09444}"/>
                  </a:ext>
                </a:extLst>
              </p:cNvPr>
              <p:cNvSpPr/>
              <p:nvPr/>
            </p:nvSpPr>
            <p:spPr>
              <a:xfrm>
                <a:off x="4495800" y="900685"/>
                <a:ext cx="152400" cy="2760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45" name="Rectangle 62">
                <a:extLst>
                  <a:ext uri="{FF2B5EF4-FFF2-40B4-BE49-F238E27FC236}">
                    <a16:creationId xmlns:a16="http://schemas.microsoft.com/office/drawing/2014/main" id="{0519D795-0BFD-48CE-88F8-FBEE22A0F151}"/>
                  </a:ext>
                </a:extLst>
              </p:cNvPr>
              <p:cNvSpPr/>
              <p:nvPr/>
            </p:nvSpPr>
            <p:spPr>
              <a:xfrm>
                <a:off x="3784740" y="509685"/>
                <a:ext cx="1396860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dirty="0" err="1">
                    <a:solidFill>
                      <a:schemeClr val="bg1"/>
                    </a:solidFill>
                  </a:rPr>
                  <a:t>mainWindow:MainWindow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B23B5DE-CBE2-4F80-AC20-EEFF578F328F}"/>
                </a:ext>
              </a:extLst>
            </p:cNvPr>
            <p:cNvCxnSpPr>
              <a:cxnSpLocks/>
            </p:cNvCxnSpPr>
            <p:nvPr/>
          </p:nvCxnSpPr>
          <p:spPr>
            <a:xfrm>
              <a:off x="4049533" y="1586764"/>
              <a:ext cx="0" cy="290903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369D36-9F81-465D-A091-960F2407F5B3}"/>
                </a:ext>
              </a:extLst>
            </p:cNvPr>
            <p:cNvSpPr/>
            <p:nvPr/>
          </p:nvSpPr>
          <p:spPr>
            <a:xfrm>
              <a:off x="3964880" y="2403250"/>
              <a:ext cx="161322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A3F77C-F549-4622-8153-F33BD16462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627" y="2406649"/>
              <a:ext cx="2379473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3FC2D91-A3FE-4E37-B138-DC66A8DCA000}"/>
                </a:ext>
              </a:extLst>
            </p:cNvPr>
            <p:cNvGrpSpPr/>
            <p:nvPr/>
          </p:nvGrpSpPr>
          <p:grpSpPr>
            <a:xfrm>
              <a:off x="5300648" y="2314814"/>
              <a:ext cx="1396860" cy="667003"/>
              <a:chOff x="3784740" y="509685"/>
              <a:chExt cx="1396860" cy="66700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B05C2DD-32D1-4C25-8E63-C011A58114BC}"/>
                  </a:ext>
                </a:extLst>
              </p:cNvPr>
              <p:cNvSpPr/>
              <p:nvPr/>
            </p:nvSpPr>
            <p:spPr>
              <a:xfrm>
                <a:off x="4495800" y="900685"/>
                <a:ext cx="152400" cy="27600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58" name="Rectangle 62">
                <a:extLst>
                  <a:ext uri="{FF2B5EF4-FFF2-40B4-BE49-F238E27FC236}">
                    <a16:creationId xmlns:a16="http://schemas.microsoft.com/office/drawing/2014/main" id="{71EB5190-2650-4123-9468-51C742787FF0}"/>
                  </a:ext>
                </a:extLst>
              </p:cNvPr>
              <p:cNvSpPr/>
              <p:nvPr/>
            </p:nvSpPr>
            <p:spPr>
              <a:xfrm>
                <a:off x="3784740" y="509685"/>
                <a:ext cx="1396860" cy="461538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>
                    <a:solidFill>
                      <a:schemeClr val="bg1"/>
                    </a:solidFill>
                  </a:rPr>
                  <a:t>personListPanel:PersonListPanel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9E9ED48-E2DC-4807-884A-C12C1D3A415F}"/>
                </a:ext>
              </a:extLst>
            </p:cNvPr>
            <p:cNvCxnSpPr>
              <a:cxnSpLocks/>
            </p:cNvCxnSpPr>
            <p:nvPr/>
          </p:nvCxnSpPr>
          <p:spPr>
            <a:xfrm>
              <a:off x="4060150" y="2514599"/>
              <a:ext cx="127385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A2C1F5F-E441-4B25-A488-5787BE87DECD}"/>
                </a:ext>
              </a:extLst>
            </p:cNvPr>
            <p:cNvCxnSpPr>
              <a:cxnSpLocks/>
            </p:cNvCxnSpPr>
            <p:nvPr/>
          </p:nvCxnSpPr>
          <p:spPr>
            <a:xfrm>
              <a:off x="4102502" y="2965450"/>
              <a:ext cx="198714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7624CEE-D8BF-46E2-B358-F7B990A9B3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531" y="2743200"/>
              <a:ext cx="0" cy="18062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F5FFB5-4557-4042-A281-4D441CC30F48}"/>
                </a:ext>
              </a:extLst>
            </p:cNvPr>
            <p:cNvSpPr/>
            <p:nvPr/>
          </p:nvSpPr>
          <p:spPr>
            <a:xfrm>
              <a:off x="6010878" y="3123205"/>
              <a:ext cx="161322" cy="45819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8902BD2-DB5C-4CE9-98A9-26F1346B6F4B}"/>
                </a:ext>
              </a:extLst>
            </p:cNvPr>
            <p:cNvCxnSpPr>
              <a:cxnSpLocks/>
            </p:cNvCxnSpPr>
            <p:nvPr/>
          </p:nvCxnSpPr>
          <p:spPr>
            <a:xfrm>
              <a:off x="3985302" y="3124200"/>
              <a:ext cx="2051550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5AAFAD-F773-4EF2-839B-586BF1D72AF6}"/>
                </a:ext>
              </a:extLst>
            </p:cNvPr>
            <p:cNvSpPr txBox="1"/>
            <p:nvPr/>
          </p:nvSpPr>
          <p:spPr>
            <a:xfrm>
              <a:off x="4270521" y="3132252"/>
              <a:ext cx="137942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setAdapter</a:t>
              </a:r>
              <a:r>
                <a:rPr lang="en-US" dirty="0"/>
                <a:t>()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DDD57ED-F54F-413C-8341-07C13039A85E}"/>
                </a:ext>
              </a:extLst>
            </p:cNvPr>
            <p:cNvCxnSpPr>
              <a:cxnSpLocks/>
            </p:cNvCxnSpPr>
            <p:nvPr/>
          </p:nvCxnSpPr>
          <p:spPr>
            <a:xfrm>
              <a:off x="4114800" y="3581400"/>
              <a:ext cx="198714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2B52F30-2030-420A-9662-3BCCE60800B9}"/>
                </a:ext>
              </a:extLst>
            </p:cNvPr>
            <p:cNvCxnSpPr>
              <a:cxnSpLocks/>
            </p:cNvCxnSpPr>
            <p:nvPr/>
          </p:nvCxnSpPr>
          <p:spPr>
            <a:xfrm>
              <a:off x="1673594" y="3695700"/>
              <a:ext cx="240444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Raynold Ng</cp:lastModifiedBy>
  <cp:revision>76</cp:revision>
  <dcterms:created xsi:type="dcterms:W3CDTF">2016-07-22T14:33:02Z</dcterms:created>
  <dcterms:modified xsi:type="dcterms:W3CDTF">2018-03-20T12:27:22Z</dcterms:modified>
</cp:coreProperties>
</file>