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 varScale="1">
        <p:scale>
          <a:sx n="108" d="100"/>
          <a:sy n="108" d="100"/>
        </p:scale>
        <p:origin x="176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61429" y="106784"/>
            <a:ext cx="7996771" cy="416041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ans" sz="1200" b="1" dirty="0">
                <a:solidFill>
                  <a:srgbClr val="0070C0"/>
                </a:solidFill>
              </a:rPr>
              <a:t>Storage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745" y="543946"/>
            <a:ext cx="163145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Storage</a:t>
            </a:r>
            <a:r>
              <a:rPr lang="en-US" sz="1600" dirty="0" err="1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9559" y="907617"/>
            <a:ext cx="8518" cy="2902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76203" y="1258311"/>
            <a:ext cx="143748" cy="2018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21497" y="540742"/>
            <a:ext cx="2263145" cy="34898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CsvEventPlannerStorage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266210" y="907617"/>
            <a:ext cx="1808" cy="2902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98662" y="226046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830682" y="1578460"/>
            <a:ext cx="0" cy="21553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54482" y="157846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228600" y="1261999"/>
            <a:ext cx="1538951" cy="872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83888" y="990600"/>
            <a:ext cx="1946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Hans" sz="1400" dirty="0">
                <a:solidFill>
                  <a:srgbClr val="0070C0"/>
                </a:solidFill>
              </a:rPr>
              <a:t>export</a:t>
            </a:r>
            <a:r>
              <a:rPr lang="zh-Hans" altLang="en-US" sz="1400" dirty="0">
                <a:solidFill>
                  <a:srgbClr val="0070C0"/>
                </a:solidFill>
              </a:rPr>
              <a:t> </a:t>
            </a:r>
            <a:r>
              <a:rPr lang="en-US" altLang="zh-Hans" sz="1400" dirty="0">
                <a:solidFill>
                  <a:srgbClr val="0070C0"/>
                </a:solidFill>
              </a:rPr>
              <a:t>event</a:t>
            </a:r>
            <a:r>
              <a:rPr lang="zh-Hans" altLang="en-US" sz="1400" dirty="0">
                <a:solidFill>
                  <a:srgbClr val="0070C0"/>
                </a:solidFill>
              </a:rPr>
              <a:t> 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17917" y="201805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dirty="0" err="1"/>
              <a:t>saveEvent</a:t>
            </a:r>
            <a:r>
              <a:rPr lang="en-US" dirty="0"/>
              <a:t>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919951" y="16764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54482" y="2359236"/>
            <a:ext cx="161180" cy="5302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906882" y="2449977"/>
            <a:ext cx="15109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24191" y="2118130"/>
            <a:ext cx="10461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saveDataToFile</a:t>
            </a:r>
            <a:r>
              <a:rPr lang="en-US" sz="1200" dirty="0"/>
              <a:t>()</a:t>
            </a: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905373" y="2790103"/>
            <a:ext cx="1512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866759" y="1726117"/>
            <a:ext cx="1286641" cy="3046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CsvUtils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494065" y="2305554"/>
            <a:ext cx="0" cy="15044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417866" y="2438400"/>
            <a:ext cx="152400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49082" y="2359236"/>
            <a:ext cx="140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032975" y="1271033"/>
            <a:ext cx="1577924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CsvFileStorage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931641" y="2255470"/>
            <a:ext cx="2287229" cy="99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936845" y="1295399"/>
            <a:ext cx="22820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919951" y="3025408"/>
            <a:ext cx="22700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4349082" y="2889522"/>
            <a:ext cx="1405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8B0D2-6682-2144-B87B-694F19A8E26D}"/>
              </a:ext>
            </a:extLst>
          </p:cNvPr>
          <p:cNvSpPr/>
          <p:nvPr/>
        </p:nvSpPr>
        <p:spPr>
          <a:xfrm>
            <a:off x="4198662" y="80406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06102-A3D8-DE46-8CDF-25F24AF57586}"/>
              </a:ext>
            </a:extLst>
          </p:cNvPr>
          <p:cNvSpPr/>
          <p:nvPr/>
        </p:nvSpPr>
        <p:spPr>
          <a:xfrm>
            <a:off x="4198662" y="1270723"/>
            <a:ext cx="150420" cy="3884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B9FBFA-D633-BF4A-AB07-AF8DDB7E4043}"/>
              </a:ext>
            </a:extLst>
          </p:cNvPr>
          <p:cNvSpPr/>
          <p:nvPr/>
        </p:nvSpPr>
        <p:spPr>
          <a:xfrm>
            <a:off x="7417865" y="20099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B175A-E03D-7543-91C5-2CF2927F1CFD}"/>
              </a:ext>
            </a:extLst>
          </p:cNvPr>
          <p:cNvSpPr txBox="1"/>
          <p:nvPr/>
        </p:nvSpPr>
        <p:spPr>
          <a:xfrm>
            <a:off x="6030684" y="2233494"/>
            <a:ext cx="10461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saveDataToFile</a:t>
            </a:r>
            <a:r>
              <a:rPr lang="en-US" sz="1200" dirty="0"/>
              <a:t>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FD2EB2-418C-004F-A738-4970B34A1FD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8600" y="3276600"/>
            <a:ext cx="16194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Yue</cp:lastModifiedBy>
  <cp:revision>77</cp:revision>
  <dcterms:created xsi:type="dcterms:W3CDTF">2016-07-22T14:33:02Z</dcterms:created>
  <dcterms:modified xsi:type="dcterms:W3CDTF">2018-04-14T15:51:41Z</dcterms:modified>
</cp:coreProperties>
</file>