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65"/>
          <p:cNvSpPr/>
          <p:nvPr/>
        </p:nvSpPr>
        <p:spPr>
          <a:xfrm>
            <a:off x="831983" y="1961662"/>
            <a:ext cx="1311780" cy="2076938"/>
          </a:xfrm>
          <a:prstGeom prst="roundRect">
            <a:avLst>
              <a:gd name="adj" fmla="val 3484"/>
            </a:avLst>
          </a:prstGeom>
          <a:solidFill>
            <a:srgbClr val="DCE6F2"/>
          </a:solidFill>
          <a:ln w="12700">
            <a:miter lim="400000"/>
          </a:ln>
        </p:spPr>
        <p:txBody>
          <a:bodyPr lIns="45719" rIns="45719"/>
          <a:lstStyle/>
          <a:p>
            <a:pPr>
              <a:defRPr b="1" sz="1200">
                <a:solidFill>
                  <a:srgbClr val="0070C0"/>
                </a:solidFill>
              </a:defRPr>
            </a:pPr>
          </a:p>
        </p:txBody>
      </p:sp>
      <p:grpSp>
        <p:nvGrpSpPr>
          <p:cNvPr id="115" name="Rectangle 65"/>
          <p:cNvGrpSpPr/>
          <p:nvPr/>
        </p:nvGrpSpPr>
        <p:grpSpPr>
          <a:xfrm>
            <a:off x="2557293" y="1600200"/>
            <a:ext cx="6358107" cy="2819400"/>
            <a:chOff x="0" y="0"/>
            <a:chExt cx="6358106" cy="2819400"/>
          </a:xfrm>
        </p:grpSpPr>
        <p:sp>
          <p:nvSpPr>
            <p:cNvPr id="113" name="Rounded Rectangle"/>
            <p:cNvSpPr/>
            <p:nvPr/>
          </p:nvSpPr>
          <p:spPr>
            <a:xfrm>
              <a:off x="0" y="0"/>
              <a:ext cx="6358107" cy="2819400"/>
            </a:xfrm>
            <a:prstGeom prst="roundRect">
              <a:avLst>
                <a:gd name="adj" fmla="val 3484"/>
              </a:avLst>
            </a:prstGeom>
            <a:solidFill>
              <a:srgbClr val="DCE6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200">
                  <a:solidFill>
                    <a:srgbClr val="0070C0"/>
                  </a:solidFill>
                </a:defRPr>
              </a:pPr>
            </a:p>
          </p:txBody>
        </p:sp>
        <p:sp>
          <p:nvSpPr>
            <p:cNvPr id="114" name="Logic"/>
            <p:cNvSpPr txBox="1"/>
            <p:nvPr/>
          </p:nvSpPr>
          <p:spPr>
            <a:xfrm>
              <a:off x="28769" y="28769"/>
              <a:ext cx="6300568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200">
                  <a:solidFill>
                    <a:srgbClr val="0070C0"/>
                  </a:solidFill>
                </a:defRPr>
              </a:lvl1pPr>
            </a:lstStyle>
            <a:p>
              <a:pPr/>
              <a:r>
                <a:t>Logic</a:t>
              </a:r>
            </a:p>
          </p:txBody>
        </p:sp>
      </p:grpSp>
      <p:grpSp>
        <p:nvGrpSpPr>
          <p:cNvPr id="118" name="Rectangle 62"/>
          <p:cNvGrpSpPr/>
          <p:nvPr/>
        </p:nvGrpSpPr>
        <p:grpSpPr>
          <a:xfrm>
            <a:off x="5410201" y="1788904"/>
            <a:ext cx="772044" cy="421641"/>
            <a:chOff x="0" y="0"/>
            <a:chExt cx="772042" cy="421640"/>
          </a:xfrm>
        </p:grpSpPr>
        <p:sp>
          <p:nvSpPr>
            <p:cNvPr id="116" name="Rectangle"/>
            <p:cNvSpPr/>
            <p:nvPr/>
          </p:nvSpPr>
          <p:spPr>
            <a:xfrm>
              <a:off x="0" y="37439"/>
              <a:ext cx="772043" cy="34676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0070C0"/>
                  </a:solidFill>
                </a:defRPr>
              </a:pPr>
            </a:p>
          </p:txBody>
        </p:sp>
        <p:sp>
          <p:nvSpPr>
            <p:cNvPr id="117" name="{abstract} Command"/>
            <p:cNvSpPr txBox="1"/>
            <p:nvPr/>
          </p:nvSpPr>
          <p:spPr>
            <a:xfrm>
              <a:off x="0" y="0"/>
              <a:ext cx="772043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000">
                  <a:solidFill>
                    <a:srgbClr val="0070C0"/>
                  </a:solidFill>
                </a:defRPr>
              </a:pPr>
              <a:r>
                <a:t>{abstract}</a:t>
              </a:r>
              <a:br/>
              <a:r>
                <a:t>Command</a:t>
              </a:r>
            </a:p>
          </p:txBody>
        </p:sp>
      </p:grpSp>
      <p:sp>
        <p:nvSpPr>
          <p:cNvPr id="159" name="Elbow Connector 95"/>
          <p:cNvSpPr/>
          <p:nvPr/>
        </p:nvSpPr>
        <p:spPr>
          <a:xfrm>
            <a:off x="4513580" y="1998979"/>
            <a:ext cx="886461" cy="669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0" y="21600"/>
                </a:lnTo>
              </a:path>
            </a:pathLst>
          </a:custGeom>
          <a:ln w="19050">
            <a:solidFill>
              <a:srgbClr val="4A7EBB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22" name="Rectangle 62"/>
          <p:cNvGrpSpPr/>
          <p:nvPr/>
        </p:nvGrpSpPr>
        <p:grpSpPr>
          <a:xfrm>
            <a:off x="5410200" y="2476059"/>
            <a:ext cx="772043" cy="586741"/>
            <a:chOff x="0" y="0"/>
            <a:chExt cx="772042" cy="586740"/>
          </a:xfrm>
        </p:grpSpPr>
        <p:sp>
          <p:nvSpPr>
            <p:cNvPr id="120" name="Rectangle"/>
            <p:cNvSpPr/>
            <p:nvPr/>
          </p:nvSpPr>
          <p:spPr>
            <a:xfrm>
              <a:off x="0" y="38540"/>
              <a:ext cx="772043" cy="5096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0070C0"/>
                  </a:solidFill>
                </a:defRPr>
              </a:pPr>
            </a:p>
          </p:txBody>
        </p:sp>
        <p:sp>
          <p:nvSpPr>
            <p:cNvPr id="121" name="{abstract} Undoable…"/>
            <p:cNvSpPr txBox="1"/>
            <p:nvPr/>
          </p:nvSpPr>
          <p:spPr>
            <a:xfrm>
              <a:off x="0" y="0"/>
              <a:ext cx="772043" cy="586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000">
                  <a:solidFill>
                    <a:srgbClr val="0070C0"/>
                  </a:solidFill>
                </a:defRPr>
              </a:pPr>
              <a:r>
                <a:t>{abstract}</a:t>
              </a:r>
              <a:br/>
              <a:r>
                <a:t>Undoable</a:t>
              </a:r>
            </a:p>
            <a:p>
              <a:pPr algn="ctr">
                <a:defRPr b="1" sz="1000">
                  <a:solidFill>
                    <a:srgbClr val="0070C0"/>
                  </a:solidFill>
                </a:defRPr>
              </a:pPr>
              <a:r>
                <a:t>Command</a:t>
              </a:r>
            </a:p>
          </p:txBody>
        </p:sp>
      </p:grpSp>
      <p:sp>
        <p:nvSpPr>
          <p:cNvPr id="160" name="Elbow Connector 89"/>
          <p:cNvSpPr/>
          <p:nvPr/>
        </p:nvSpPr>
        <p:spPr>
          <a:xfrm>
            <a:off x="5146040" y="1998980"/>
            <a:ext cx="648970" cy="476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454" y="0"/>
                </a:moveTo>
                <a:lnTo>
                  <a:pt x="0" y="0"/>
                </a:lnTo>
                <a:lnTo>
                  <a:pt x="0" y="10080"/>
                </a:lnTo>
                <a:lnTo>
                  <a:pt x="21600" y="1008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4A7EBB"/>
            </a:solidFill>
          </a:ln>
        </p:spPr>
        <p:txBody>
          <a:bodyPr/>
          <a:lstStyle/>
          <a:p>
            <a:pPr/>
          </a:p>
        </p:txBody>
      </p:sp>
      <p:sp>
        <p:nvSpPr>
          <p:cNvPr id="124" name="Isosceles Triangle 102"/>
          <p:cNvSpPr/>
          <p:nvPr/>
        </p:nvSpPr>
        <p:spPr>
          <a:xfrm flipV="1" rot="10800000">
            <a:off x="5660969" y="2173103"/>
            <a:ext cx="270505" cy="175524"/>
          </a:xfrm>
          <a:prstGeom prst="triangle">
            <a:avLst/>
          </a:prstGeom>
          <a:solidFill>
            <a:srgbClr val="558ED5"/>
          </a:solidFill>
          <a:ln w="1905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 b="1" sz="1000">
                <a:solidFill>
                  <a:srgbClr val="92D050"/>
                </a:solidFill>
              </a:defRPr>
            </a:pPr>
          </a:p>
        </p:txBody>
      </p:sp>
      <p:grpSp>
        <p:nvGrpSpPr>
          <p:cNvPr id="127" name="Rectangle 11"/>
          <p:cNvGrpSpPr/>
          <p:nvPr/>
        </p:nvGrpSpPr>
        <p:grpSpPr>
          <a:xfrm>
            <a:off x="7238999" y="2997127"/>
            <a:ext cx="1447799" cy="359670"/>
            <a:chOff x="0" y="0"/>
            <a:chExt cx="1447798" cy="359669"/>
          </a:xfrm>
        </p:grpSpPr>
        <p:sp>
          <p:nvSpPr>
            <p:cNvPr id="125" name="Rectangle"/>
            <p:cNvSpPr/>
            <p:nvPr/>
          </p:nvSpPr>
          <p:spPr>
            <a:xfrm flipH="1">
              <a:off x="0" y="0"/>
              <a:ext cx="1447799" cy="35967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0070C0"/>
                  </a:solidFill>
                </a:defRPr>
              </a:pPr>
            </a:p>
          </p:txBody>
        </p:sp>
        <p:sp>
          <p:nvSpPr>
            <p:cNvPr id="126" name="AddPersonCommand"/>
            <p:cNvSpPr txBox="1"/>
            <p:nvPr/>
          </p:nvSpPr>
          <p:spPr>
            <a:xfrm>
              <a:off x="0" y="51564"/>
              <a:ext cx="1447799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0070C0"/>
                  </a:solidFill>
                </a:defRPr>
              </a:lvl1pPr>
            </a:lstStyle>
            <a:p>
              <a:pPr/>
              <a:r>
                <a:t>AddPersonCommand</a:t>
              </a:r>
            </a:p>
          </p:txBody>
        </p:sp>
      </p:grpSp>
      <p:grpSp>
        <p:nvGrpSpPr>
          <p:cNvPr id="130" name="Rectangle 11"/>
          <p:cNvGrpSpPr/>
          <p:nvPr/>
        </p:nvGrpSpPr>
        <p:grpSpPr>
          <a:xfrm>
            <a:off x="7239000" y="3431435"/>
            <a:ext cx="1447800" cy="359670"/>
            <a:chOff x="0" y="0"/>
            <a:chExt cx="1447800" cy="359669"/>
          </a:xfrm>
        </p:grpSpPr>
        <p:sp>
          <p:nvSpPr>
            <p:cNvPr id="128" name="Rectangle"/>
            <p:cNvSpPr/>
            <p:nvPr/>
          </p:nvSpPr>
          <p:spPr>
            <a:xfrm flipH="1">
              <a:off x="0" y="0"/>
              <a:ext cx="1447800" cy="35967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0070C0"/>
                  </a:solidFill>
                </a:defRPr>
              </a:pPr>
            </a:p>
          </p:txBody>
        </p:sp>
        <p:sp>
          <p:nvSpPr>
            <p:cNvPr id="129" name="ClearCommand"/>
            <p:cNvSpPr txBox="1"/>
            <p:nvPr/>
          </p:nvSpPr>
          <p:spPr>
            <a:xfrm>
              <a:off x="0" y="51564"/>
              <a:ext cx="1447800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0070C0"/>
                  </a:solidFill>
                </a:defRPr>
              </a:lvl1pPr>
            </a:lstStyle>
            <a:p>
              <a:pPr/>
              <a:r>
                <a:t>ClearCommand</a:t>
              </a:r>
            </a:p>
          </p:txBody>
        </p:sp>
      </p:grpSp>
      <p:grpSp>
        <p:nvGrpSpPr>
          <p:cNvPr id="133" name="Rectangle 11"/>
          <p:cNvGrpSpPr/>
          <p:nvPr/>
        </p:nvGrpSpPr>
        <p:grpSpPr>
          <a:xfrm>
            <a:off x="7238999" y="3906103"/>
            <a:ext cx="1447798" cy="359670"/>
            <a:chOff x="0" y="0"/>
            <a:chExt cx="1447796" cy="359669"/>
          </a:xfrm>
        </p:grpSpPr>
        <p:sp>
          <p:nvSpPr>
            <p:cNvPr id="131" name="Rectangle"/>
            <p:cNvSpPr/>
            <p:nvPr/>
          </p:nvSpPr>
          <p:spPr>
            <a:xfrm flipH="1">
              <a:off x="0" y="0"/>
              <a:ext cx="1447797" cy="35967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0070C0"/>
                  </a:solidFill>
                </a:defRPr>
              </a:pPr>
            </a:p>
          </p:txBody>
        </p:sp>
        <p:sp>
          <p:nvSpPr>
            <p:cNvPr id="132" name="…"/>
            <p:cNvSpPr txBox="1"/>
            <p:nvPr/>
          </p:nvSpPr>
          <p:spPr>
            <a:xfrm>
              <a:off x="0" y="51564"/>
              <a:ext cx="1447797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0070C0"/>
                  </a:solidFill>
                </a:defRPr>
              </a:lvl1pPr>
            </a:lstStyle>
            <a:p>
              <a:pPr/>
              <a:r>
                <a:t>…</a:t>
              </a:r>
            </a:p>
          </p:txBody>
        </p:sp>
      </p:grpSp>
      <p:sp>
        <p:nvSpPr>
          <p:cNvPr id="161" name="Elbow Connector 128"/>
          <p:cNvSpPr/>
          <p:nvPr/>
        </p:nvSpPr>
        <p:spPr>
          <a:xfrm>
            <a:off x="6191250" y="2768600"/>
            <a:ext cx="1037591" cy="1316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787" y="0"/>
                </a:lnTo>
                <a:lnTo>
                  <a:pt x="1078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4A7EBB"/>
            </a:solidFill>
          </a:ln>
        </p:spPr>
        <p:txBody>
          <a:bodyPr/>
          <a:lstStyle/>
          <a:p>
            <a:pPr/>
          </a:p>
        </p:txBody>
      </p:sp>
      <p:sp>
        <p:nvSpPr>
          <p:cNvPr id="162" name="Elbow Connector 130"/>
          <p:cNvSpPr/>
          <p:nvPr/>
        </p:nvSpPr>
        <p:spPr>
          <a:xfrm>
            <a:off x="6191250" y="2768600"/>
            <a:ext cx="1037591" cy="842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787" y="0"/>
                </a:lnTo>
                <a:lnTo>
                  <a:pt x="1078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4A7EBB"/>
            </a:solidFill>
          </a:ln>
        </p:spPr>
        <p:txBody>
          <a:bodyPr/>
          <a:lstStyle/>
          <a:p>
            <a:pPr/>
          </a:p>
        </p:txBody>
      </p:sp>
      <p:sp>
        <p:nvSpPr>
          <p:cNvPr id="163" name="Elbow Connector 133"/>
          <p:cNvSpPr/>
          <p:nvPr/>
        </p:nvSpPr>
        <p:spPr>
          <a:xfrm>
            <a:off x="6191250" y="2768600"/>
            <a:ext cx="1037591" cy="407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787" y="0"/>
                </a:lnTo>
                <a:lnTo>
                  <a:pt x="1078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4A7EBB"/>
            </a:solidFill>
          </a:ln>
        </p:spPr>
        <p:txBody>
          <a:bodyPr/>
          <a:lstStyle/>
          <a:p>
            <a:pPr/>
          </a:p>
        </p:txBody>
      </p:sp>
      <p:sp>
        <p:nvSpPr>
          <p:cNvPr id="137" name="Isosceles Triangle 102"/>
          <p:cNvSpPr/>
          <p:nvPr/>
        </p:nvSpPr>
        <p:spPr>
          <a:xfrm flipV="1" rot="5400000">
            <a:off x="6134752" y="2691098"/>
            <a:ext cx="270504" cy="175524"/>
          </a:xfrm>
          <a:prstGeom prst="triangle">
            <a:avLst/>
          </a:prstGeom>
          <a:solidFill>
            <a:srgbClr val="558ED5"/>
          </a:solidFill>
          <a:ln w="1905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 b="1" sz="1000">
                <a:solidFill>
                  <a:srgbClr val="92D050"/>
                </a:solidFill>
              </a:defRPr>
            </a:pPr>
          </a:p>
        </p:txBody>
      </p:sp>
      <p:grpSp>
        <p:nvGrpSpPr>
          <p:cNvPr id="140" name="Rectangle 11"/>
          <p:cNvGrpSpPr/>
          <p:nvPr/>
        </p:nvGrpSpPr>
        <p:grpSpPr>
          <a:xfrm>
            <a:off x="3049432" y="2488769"/>
            <a:ext cx="1455098" cy="359670"/>
            <a:chOff x="0" y="0"/>
            <a:chExt cx="1455096" cy="359669"/>
          </a:xfrm>
        </p:grpSpPr>
        <p:sp>
          <p:nvSpPr>
            <p:cNvPr id="138" name="Rectangle"/>
            <p:cNvSpPr/>
            <p:nvPr/>
          </p:nvSpPr>
          <p:spPr>
            <a:xfrm flipH="1">
              <a:off x="0" y="0"/>
              <a:ext cx="1455097" cy="35967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0070C0"/>
                  </a:solidFill>
                </a:defRPr>
              </a:pPr>
            </a:p>
          </p:txBody>
        </p:sp>
        <p:sp>
          <p:nvSpPr>
            <p:cNvPr id="139" name="FindPersonCommand"/>
            <p:cNvSpPr txBox="1"/>
            <p:nvPr/>
          </p:nvSpPr>
          <p:spPr>
            <a:xfrm>
              <a:off x="0" y="51564"/>
              <a:ext cx="1455097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0070C0"/>
                  </a:solidFill>
                </a:defRPr>
              </a:lvl1pPr>
            </a:lstStyle>
            <a:p>
              <a:pPr/>
              <a:r>
                <a:t>FindPersonCommand</a:t>
              </a:r>
            </a:p>
          </p:txBody>
        </p:sp>
      </p:grpSp>
      <p:grpSp>
        <p:nvGrpSpPr>
          <p:cNvPr id="143" name="Rectangle 11"/>
          <p:cNvGrpSpPr/>
          <p:nvPr/>
        </p:nvGrpSpPr>
        <p:grpSpPr>
          <a:xfrm>
            <a:off x="3049432" y="2944347"/>
            <a:ext cx="1455098" cy="359670"/>
            <a:chOff x="0" y="0"/>
            <a:chExt cx="1455096" cy="359669"/>
          </a:xfrm>
        </p:grpSpPr>
        <p:sp>
          <p:nvSpPr>
            <p:cNvPr id="141" name="Rectangle"/>
            <p:cNvSpPr/>
            <p:nvPr/>
          </p:nvSpPr>
          <p:spPr>
            <a:xfrm flipH="1">
              <a:off x="0" y="0"/>
              <a:ext cx="1455097" cy="35967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0070C0"/>
                  </a:solidFill>
                </a:defRPr>
              </a:pPr>
            </a:p>
          </p:txBody>
        </p:sp>
        <p:sp>
          <p:nvSpPr>
            <p:cNvPr id="142" name="UndoCommand"/>
            <p:cNvSpPr txBox="1"/>
            <p:nvPr/>
          </p:nvSpPr>
          <p:spPr>
            <a:xfrm>
              <a:off x="0" y="51564"/>
              <a:ext cx="1455097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0070C0"/>
                  </a:solidFill>
                </a:defRPr>
              </a:lvl1pPr>
            </a:lstStyle>
            <a:p>
              <a:pPr/>
              <a:r>
                <a:t>UndoCommand</a:t>
              </a:r>
            </a:p>
          </p:txBody>
        </p:sp>
      </p:grpSp>
      <p:sp>
        <p:nvSpPr>
          <p:cNvPr id="164" name="Elbow Connector 149"/>
          <p:cNvSpPr/>
          <p:nvPr/>
        </p:nvSpPr>
        <p:spPr>
          <a:xfrm>
            <a:off x="4513580" y="1998980"/>
            <a:ext cx="886461" cy="1123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0" y="21600"/>
                </a:lnTo>
              </a:path>
            </a:pathLst>
          </a:custGeom>
          <a:ln w="19050">
            <a:solidFill>
              <a:srgbClr val="4A7EBB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47" name="Rectangle 11"/>
          <p:cNvGrpSpPr/>
          <p:nvPr/>
        </p:nvGrpSpPr>
        <p:grpSpPr>
          <a:xfrm>
            <a:off x="3048128" y="3396703"/>
            <a:ext cx="1455097" cy="359670"/>
            <a:chOff x="0" y="0"/>
            <a:chExt cx="1455096" cy="359669"/>
          </a:xfrm>
        </p:grpSpPr>
        <p:sp>
          <p:nvSpPr>
            <p:cNvPr id="145" name="Rectangle"/>
            <p:cNvSpPr/>
            <p:nvPr/>
          </p:nvSpPr>
          <p:spPr>
            <a:xfrm flipH="1">
              <a:off x="0" y="0"/>
              <a:ext cx="1455097" cy="35967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0070C0"/>
                  </a:solidFill>
                </a:defRPr>
              </a:pPr>
            </a:p>
          </p:txBody>
        </p:sp>
        <p:sp>
          <p:nvSpPr>
            <p:cNvPr id="146" name="…"/>
            <p:cNvSpPr txBox="1"/>
            <p:nvPr/>
          </p:nvSpPr>
          <p:spPr>
            <a:xfrm>
              <a:off x="0" y="51564"/>
              <a:ext cx="1455097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0070C0"/>
                  </a:solidFill>
                </a:defRPr>
              </a:lvl1pPr>
            </a:lstStyle>
            <a:p>
              <a:pPr/>
              <a:r>
                <a:t>…</a:t>
              </a:r>
            </a:p>
          </p:txBody>
        </p:sp>
      </p:grpSp>
      <p:sp>
        <p:nvSpPr>
          <p:cNvPr id="165" name="Elbow Connector 167"/>
          <p:cNvSpPr/>
          <p:nvPr/>
        </p:nvSpPr>
        <p:spPr>
          <a:xfrm>
            <a:off x="4512309" y="1998979"/>
            <a:ext cx="887731" cy="1577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785" y="0"/>
                </a:lnTo>
                <a:lnTo>
                  <a:pt x="10785" y="21600"/>
                </a:lnTo>
                <a:lnTo>
                  <a:pt x="0" y="21600"/>
                </a:lnTo>
              </a:path>
            </a:pathLst>
          </a:custGeom>
          <a:ln w="19050">
            <a:solidFill>
              <a:srgbClr val="4A7EBB"/>
            </a:solidFill>
          </a:ln>
        </p:spPr>
        <p:txBody>
          <a:bodyPr/>
          <a:lstStyle/>
          <a:p>
            <a:pPr/>
          </a:p>
        </p:txBody>
      </p:sp>
      <p:sp>
        <p:nvSpPr>
          <p:cNvPr id="149" name="Isosceles Triangle 102"/>
          <p:cNvSpPr/>
          <p:nvPr/>
        </p:nvSpPr>
        <p:spPr>
          <a:xfrm flipV="1" rot="16200000">
            <a:off x="5187187" y="1911962"/>
            <a:ext cx="270504" cy="175524"/>
          </a:xfrm>
          <a:prstGeom prst="triangle">
            <a:avLst/>
          </a:prstGeom>
          <a:solidFill>
            <a:srgbClr val="558ED5"/>
          </a:solidFill>
          <a:ln w="1905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 b="1" sz="1000">
                <a:solidFill>
                  <a:srgbClr val="92D050"/>
                </a:solidFill>
              </a:defRPr>
            </a:pPr>
          </a:p>
        </p:txBody>
      </p:sp>
      <p:grpSp>
        <p:nvGrpSpPr>
          <p:cNvPr id="152" name="Rectangle 11"/>
          <p:cNvGrpSpPr/>
          <p:nvPr/>
        </p:nvGrpSpPr>
        <p:grpSpPr>
          <a:xfrm>
            <a:off x="1003252" y="2120501"/>
            <a:ext cx="970327" cy="346761"/>
            <a:chOff x="0" y="0"/>
            <a:chExt cx="970326" cy="346760"/>
          </a:xfrm>
        </p:grpSpPr>
        <p:sp>
          <p:nvSpPr>
            <p:cNvPr id="150" name="Rectangle"/>
            <p:cNvSpPr/>
            <p:nvPr/>
          </p:nvSpPr>
          <p:spPr>
            <a:xfrm flipH="1">
              <a:off x="0" y="0"/>
              <a:ext cx="970327" cy="34676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0070C0"/>
                  </a:solidFill>
                </a:defRPr>
              </a:pPr>
            </a:p>
          </p:txBody>
        </p:sp>
        <p:sp>
          <p:nvSpPr>
            <p:cNvPr id="151" name="XYZCommand"/>
            <p:cNvSpPr txBox="1"/>
            <p:nvPr/>
          </p:nvSpPr>
          <p:spPr>
            <a:xfrm>
              <a:off x="0" y="45110"/>
              <a:ext cx="970327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000">
                  <a:solidFill>
                    <a:srgbClr val="0070C0"/>
                  </a:solidFill>
                </a:defRPr>
              </a:lvl1pPr>
            </a:lstStyle>
            <a:p>
              <a:pPr/>
              <a:r>
                <a:t>XYZCommand</a:t>
              </a:r>
            </a:p>
          </p:txBody>
        </p:sp>
      </p:grpSp>
      <p:grpSp>
        <p:nvGrpSpPr>
          <p:cNvPr id="155" name="Rectangle 62"/>
          <p:cNvGrpSpPr/>
          <p:nvPr/>
        </p:nvGrpSpPr>
        <p:grpSpPr>
          <a:xfrm>
            <a:off x="1101849" y="3491949"/>
            <a:ext cx="772044" cy="421642"/>
            <a:chOff x="0" y="0"/>
            <a:chExt cx="772042" cy="421640"/>
          </a:xfrm>
        </p:grpSpPr>
        <p:sp>
          <p:nvSpPr>
            <p:cNvPr id="153" name="Rectangle"/>
            <p:cNvSpPr/>
            <p:nvPr/>
          </p:nvSpPr>
          <p:spPr>
            <a:xfrm>
              <a:off x="0" y="37439"/>
              <a:ext cx="772043" cy="34676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>
                  <a:solidFill>
                    <a:srgbClr val="0070C0"/>
                  </a:solidFill>
                </a:defRPr>
              </a:pPr>
            </a:p>
          </p:txBody>
        </p:sp>
        <p:sp>
          <p:nvSpPr>
            <p:cNvPr id="154" name="{abstract} Command"/>
            <p:cNvSpPr txBox="1"/>
            <p:nvPr/>
          </p:nvSpPr>
          <p:spPr>
            <a:xfrm>
              <a:off x="0" y="0"/>
              <a:ext cx="772043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000">
                  <a:solidFill>
                    <a:srgbClr val="0070C0"/>
                  </a:solidFill>
                </a:defRPr>
              </a:pPr>
              <a:r>
                <a:t>{abstract}</a:t>
              </a:r>
              <a:br/>
              <a:r>
                <a:t>Command</a:t>
              </a:r>
            </a:p>
          </p:txBody>
        </p:sp>
      </p:grpSp>
      <p:sp>
        <p:nvSpPr>
          <p:cNvPr id="156" name="Isosceles Triangle 102"/>
          <p:cNvSpPr/>
          <p:nvPr/>
        </p:nvSpPr>
        <p:spPr>
          <a:xfrm flipV="1">
            <a:off x="1352621" y="3360825"/>
            <a:ext cx="270505" cy="175524"/>
          </a:xfrm>
          <a:prstGeom prst="triangle">
            <a:avLst/>
          </a:prstGeom>
          <a:solidFill>
            <a:srgbClr val="558ED5"/>
          </a:solidFill>
          <a:ln w="1905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 b="1" sz="1000">
                <a:solidFill>
                  <a:srgbClr val="92D050"/>
                </a:solidFill>
              </a:defRPr>
            </a:pPr>
          </a:p>
        </p:txBody>
      </p:sp>
      <p:sp>
        <p:nvSpPr>
          <p:cNvPr id="157" name="Elbow Connector 23"/>
          <p:cNvSpPr/>
          <p:nvPr/>
        </p:nvSpPr>
        <p:spPr>
          <a:xfrm flipH="1" flipV="1" rot="5400000">
            <a:off x="1041362" y="2907693"/>
            <a:ext cx="893564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4A7EBB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8" name="Elbow Connector 25"/>
          <p:cNvSpPr/>
          <p:nvPr/>
        </p:nvSpPr>
        <p:spPr>
          <a:xfrm flipH="1" flipV="1">
            <a:off x="2143762" y="3000131"/>
            <a:ext cx="413532" cy="4121"/>
          </a:xfrm>
          <a:prstGeom prst="line">
            <a:avLst/>
          </a:prstGeom>
          <a:ln w="1905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