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46"/>
  </p:normalViewPr>
  <p:slideViewPr>
    <p:cSldViewPr showGuides="1">
      <p:cViewPr varScale="1">
        <p:scale>
          <a:sx n="108" d="100"/>
          <a:sy n="108" d="100"/>
        </p:scale>
        <p:origin x="350" y="86"/>
      </p:cViewPr>
      <p:guideLst>
        <p:guide orient="horz" pos="111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7819"/>
            <a:ext cx="9179799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914650"/>
            <a:ext cx="755983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05979"/>
            <a:ext cx="242994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05979"/>
            <a:ext cx="710984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305176"/>
            <a:ext cx="9179799" cy="1021556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180035"/>
            <a:ext cx="9179799" cy="1125140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151335"/>
            <a:ext cx="4771771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631156"/>
            <a:ext cx="4771771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151335"/>
            <a:ext cx="4773645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631156"/>
            <a:ext cx="4773645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04787"/>
            <a:ext cx="3553048" cy="8715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04788"/>
            <a:ext cx="6037368" cy="438983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076326"/>
            <a:ext cx="3553048" cy="351829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600450"/>
            <a:ext cx="6479858" cy="425054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59581"/>
            <a:ext cx="6479858" cy="30861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025503"/>
            <a:ext cx="6479858" cy="60364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05979"/>
            <a:ext cx="971978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0151"/>
            <a:ext cx="97197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4767263"/>
            <a:ext cx="34199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42081" y="514350"/>
            <a:ext cx="9440763" cy="42029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17" b="1" dirty="0">
                <a:solidFill>
                  <a:srgbClr val="0070C0"/>
                </a:solidFill>
              </a:rPr>
              <a:t>Logic</a:t>
            </a:r>
            <a:endParaRPr lang="en-SG" sz="1417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60471" y="842527"/>
            <a:ext cx="1581969" cy="3608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51454" y="1220997"/>
            <a:ext cx="0" cy="27032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73197" y="1585961"/>
            <a:ext cx="165627" cy="2893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6" name="Rectangle 62"/>
          <p:cNvSpPr/>
          <p:nvPr/>
        </p:nvSpPr>
        <p:spPr>
          <a:xfrm>
            <a:off x="2806366" y="842527"/>
            <a:ext cx="1862802" cy="3737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90013" y="1224833"/>
            <a:ext cx="0" cy="17643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11755" y="1701670"/>
            <a:ext cx="190112" cy="1175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9" name="Rectangle 62"/>
          <p:cNvSpPr/>
          <p:nvPr/>
        </p:nvSpPr>
        <p:spPr>
          <a:xfrm>
            <a:off x="6847680" y="1900071"/>
            <a:ext cx="1932537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ToggleAttendance</a:t>
            </a:r>
            <a:endParaRPr lang="en-US" altLang="zh-Han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502475" y="2380389"/>
            <a:ext cx="0" cy="20196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19661" y="2380389"/>
            <a:ext cx="165627" cy="287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5881" y="1589798"/>
            <a:ext cx="17073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8825" y="1701671"/>
            <a:ext cx="17350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8279" y="1629358"/>
            <a:ext cx="2191300" cy="47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SG" altLang="zh-Hans" sz="1400" dirty="0">
                <a:solidFill>
                  <a:srgbClr val="0070C0"/>
                </a:solidFill>
              </a:rPr>
              <a:t>toggle 1</a:t>
            </a:r>
            <a:r>
              <a:rPr lang="en-US" sz="1654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855595" y="2306434"/>
            <a:ext cx="10024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5816" y="2907235"/>
            <a:ext cx="9300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856227" y="2667623"/>
            <a:ext cx="16225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57229" y="2868424"/>
            <a:ext cx="1735082" cy="55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5881" y="4479381"/>
            <a:ext cx="17073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582844" y="940645"/>
            <a:ext cx="1119946" cy="3608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:Model</a:t>
            </a:r>
            <a:endParaRPr lang="en-SG" sz="189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38825" y="3130768"/>
            <a:ext cx="54808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09964" y="3101298"/>
            <a:ext cx="175324" cy="1060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170895" y="1323512"/>
            <a:ext cx="0" cy="294577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088081" y="3161239"/>
            <a:ext cx="165627" cy="207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5" name="Straight Arrow Connector 74"/>
          <p:cNvCxnSpPr>
            <a:cxnSpLocks/>
            <a:endCxn id="73" idx="0"/>
          </p:cNvCxnSpPr>
          <p:nvPr/>
        </p:nvCxnSpPr>
        <p:spPr>
          <a:xfrm>
            <a:off x="7605012" y="3140872"/>
            <a:ext cx="2565883" cy="203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7626694" y="3364100"/>
            <a:ext cx="2544201" cy="507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938825" y="4162179"/>
            <a:ext cx="54908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12978" y="2895278"/>
            <a:ext cx="2475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altLang="zh-Hans" dirty="0" err="1">
                <a:solidFill>
                  <a:srgbClr val="7030A0"/>
                </a:solidFill>
              </a:rPr>
              <a:t>toggleAttendance</a:t>
            </a:r>
            <a:r>
              <a:rPr lang="en-SG" altLang="zh-Hans" dirty="0">
                <a:solidFill>
                  <a:srgbClr val="7030A0"/>
                </a:solidFill>
              </a:rPr>
              <a:t>(person, event)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72487" y="2251983"/>
            <a:ext cx="1015716" cy="218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17" dirty="0"/>
              <a:t>parse(“</a:t>
            </a:r>
            <a:r>
              <a:rPr lang="en-US" altLang="zh-Hans" sz="1417" dirty="0"/>
              <a:t>1</a:t>
            </a:r>
            <a:r>
              <a:rPr lang="en-US" sz="1417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22276" y="1418542"/>
            <a:ext cx="1810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SG" altLang="zh-Hans" dirty="0"/>
              <a:t>toggle 1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3967" y="3916024"/>
            <a:ext cx="675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7009" y="4193251"/>
            <a:ext cx="8281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71643" y="3424210"/>
            <a:ext cx="1728388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94430" y="3904528"/>
            <a:ext cx="165627" cy="178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95316" y="4082878"/>
            <a:ext cx="10505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741374" y="1386658"/>
            <a:ext cx="1932538" cy="5645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ToggleAttendance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05204" y="2258964"/>
            <a:ext cx="1735997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1202" y="1941762"/>
            <a:ext cx="223709" cy="128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753056" y="1941761"/>
            <a:ext cx="0" cy="1030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641202" y="2258964"/>
            <a:ext cx="223709" cy="5551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945190" y="2807900"/>
            <a:ext cx="18119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5316" y="3686374"/>
            <a:ext cx="17632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50308" y="1710029"/>
            <a:ext cx="89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01866" y="2069937"/>
            <a:ext cx="1739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12639" y="2823008"/>
            <a:ext cx="249577" cy="257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99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Gan Wei Liang</cp:lastModifiedBy>
  <cp:revision>74</cp:revision>
  <dcterms:created xsi:type="dcterms:W3CDTF">2016-07-22T14:33:02Z</dcterms:created>
  <dcterms:modified xsi:type="dcterms:W3CDTF">2018-04-15T06:59:49Z</dcterms:modified>
</cp:coreProperties>
</file>