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6350" cap="flat">
              <a:solidFill>
                <a:srgbClr val="C7DBBF"/>
              </a:solidFill>
              <a:prstDash val="solid"/>
              <a:miter lim="800000"/>
            </a:ln>
          </a:left>
          <a:right>
            <a:ln w="12700" cap="flat">
              <a:solidFill>
                <a:srgbClr val="FFFFFF"/>
              </a:solidFill>
              <a:prstDash val="solid"/>
              <a:miter lim="8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>
              <a:alpha val="20000"/>
            </a:srgbClr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800000"/>
            </a:ln>
          </a:top>
          <a:bottom>
            <a:ln w="6350" cap="flat">
              <a:solidFill>
                <a:srgbClr val="C7DBBF"/>
              </a:solidFill>
              <a:prstDash val="solid"/>
              <a:miter lim="8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" cap="flat">
              <a:solidFill>
                <a:srgbClr val="C7DBBF"/>
              </a:solidFill>
              <a:prstDash val="solid"/>
              <a:miter lim="800000"/>
            </a:ln>
          </a:top>
          <a:bottom>
            <a:ln w="19050" cap="flat">
              <a:solidFill>
                <a:srgbClr val="FFFFFF"/>
              </a:solidFill>
              <a:prstDash val="solid"/>
              <a:miter lim="8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0" name="Shape 11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itle Text"/>
          <p:cNvSpPr txBox="1"/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02" name="Body Level One…"/>
          <p:cNvSpPr txBox="1"/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Body Level One…"/>
          <p:cNvSpPr txBox="1"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Body Level One…"/>
          <p:cNvSpPr txBox="1"/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/>
            </a:lvl1pPr>
            <a:lvl2pPr marL="0" indent="457200">
              <a:buSzTx/>
              <a:buFontTx/>
              <a:buNone/>
              <a:defRPr b="1" sz="2400"/>
            </a:lvl2pPr>
            <a:lvl3pPr marL="0" indent="914400">
              <a:buSzTx/>
              <a:buFontTx/>
              <a:buNone/>
              <a:defRPr b="1" sz="2400"/>
            </a:lvl3pPr>
            <a:lvl4pPr marL="0" indent="1371600">
              <a:buSzTx/>
              <a:buFontTx/>
              <a:buNone/>
              <a:defRPr b="1" sz="2400"/>
            </a:lvl4pPr>
            <a:lvl5pPr marL="0" indent="1828800"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/>
          <p:nvPr>
            <p:ph type="body" sz="quarter" idx="13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b="1" sz="2400"/>
            </a:pPr>
          </a:p>
        </p:txBody>
      </p:sp>
      <p:sp>
        <p:nvSpPr>
          <p:cNvPr id="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/>
          <p:nvPr>
            <p:ph type="body" sz="quarter" idx="13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</a:p>
        </p:txBody>
      </p:sp>
      <p:sp>
        <p:nvSpPr>
          <p:cNvPr id="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83" name="Picture Placeholder 2"/>
          <p:cNvSpPr/>
          <p:nvPr>
            <p:ph type="pic" sz="half" idx="13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Body Level One…"/>
          <p:cNvSpPr txBox="1"/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095176" y="6404292"/>
            <a:ext cx="258624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Freeform 48"/>
          <p:cNvSpPr/>
          <p:nvPr/>
        </p:nvSpPr>
        <p:spPr>
          <a:xfrm>
            <a:off x="7296981" y="1494315"/>
            <a:ext cx="2621293" cy="23824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76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</a:path>
            </a:pathLst>
          </a:custGeom>
          <a:ln w="381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3" name="Freeform 49"/>
          <p:cNvSpPr/>
          <p:nvPr/>
        </p:nvSpPr>
        <p:spPr>
          <a:xfrm>
            <a:off x="10006092" y="1494315"/>
            <a:ext cx="2621294" cy="23824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76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</a:path>
            </a:pathLst>
          </a:custGeom>
          <a:ln w="381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4" name="Freeform 50"/>
          <p:cNvSpPr/>
          <p:nvPr/>
        </p:nvSpPr>
        <p:spPr>
          <a:xfrm>
            <a:off x="2493090" y="1494315"/>
            <a:ext cx="2621293" cy="23824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76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</a:path>
            </a:pathLst>
          </a:custGeom>
          <a:ln w="381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5" name="Freeform 51"/>
          <p:cNvSpPr/>
          <p:nvPr/>
        </p:nvSpPr>
        <p:spPr>
          <a:xfrm>
            <a:off x="-220607" y="1494315"/>
            <a:ext cx="2621293" cy="23824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76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</a:path>
            </a:pathLst>
          </a:custGeom>
          <a:ln w="381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6" name="TextBox 26"/>
          <p:cNvSpPr txBox="1"/>
          <p:nvPr/>
        </p:nvSpPr>
        <p:spPr>
          <a:xfrm>
            <a:off x="-62384" y="3903640"/>
            <a:ext cx="2463071" cy="3190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pPr/>
            <a:r>
              <a:t>undoStack</a:t>
            </a:r>
          </a:p>
        </p:txBody>
      </p:sp>
      <p:sp>
        <p:nvSpPr>
          <p:cNvPr id="117" name="TextBox 27"/>
          <p:cNvSpPr txBox="1"/>
          <p:nvPr/>
        </p:nvSpPr>
        <p:spPr>
          <a:xfrm>
            <a:off x="2520692" y="3900280"/>
            <a:ext cx="2458130" cy="3190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pPr/>
            <a:r>
              <a:t>redoStack</a:t>
            </a:r>
          </a:p>
        </p:txBody>
      </p:sp>
      <p:grpSp>
        <p:nvGrpSpPr>
          <p:cNvPr id="120" name="Arrow: Right 28"/>
          <p:cNvGrpSpPr/>
          <p:nvPr/>
        </p:nvGrpSpPr>
        <p:grpSpPr>
          <a:xfrm>
            <a:off x="5202201" y="1882949"/>
            <a:ext cx="2002919" cy="1263193"/>
            <a:chOff x="0" y="0"/>
            <a:chExt cx="2002918" cy="1263191"/>
          </a:xfrm>
        </p:grpSpPr>
        <p:sp>
          <p:nvSpPr>
            <p:cNvPr id="118" name="Arrow"/>
            <p:cNvSpPr/>
            <p:nvPr/>
          </p:nvSpPr>
          <p:spPr>
            <a:xfrm>
              <a:off x="0" y="0"/>
              <a:ext cx="2002919" cy="1263192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9" name="undo"/>
            <p:cNvSpPr txBox="1"/>
            <p:nvPr/>
          </p:nvSpPr>
          <p:spPr>
            <a:xfrm>
              <a:off x="-1" y="472059"/>
              <a:ext cx="1687122" cy="3190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defRPr>
              </a:lvl1pPr>
            </a:lstStyle>
            <a:p>
              <a:pPr/>
              <a:r>
                <a:t>undo</a:t>
              </a:r>
            </a:p>
          </p:txBody>
        </p:sp>
      </p:grpSp>
      <p:sp>
        <p:nvSpPr>
          <p:cNvPr id="121" name="TextBox 36"/>
          <p:cNvSpPr txBox="1"/>
          <p:nvPr/>
        </p:nvSpPr>
        <p:spPr>
          <a:xfrm>
            <a:off x="7448061" y="3900280"/>
            <a:ext cx="2463070" cy="3190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pPr/>
            <a:r>
              <a:t>undoStack</a:t>
            </a:r>
          </a:p>
        </p:txBody>
      </p:sp>
      <p:sp>
        <p:nvSpPr>
          <p:cNvPr id="122" name="TextBox 37"/>
          <p:cNvSpPr txBox="1"/>
          <p:nvPr/>
        </p:nvSpPr>
        <p:spPr>
          <a:xfrm>
            <a:off x="10031137" y="3896919"/>
            <a:ext cx="2458130" cy="3190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pPr/>
            <a:r>
              <a:t>redoStack</a:t>
            </a:r>
          </a:p>
        </p:txBody>
      </p:sp>
      <p:graphicFrame>
        <p:nvGraphicFramePr>
          <p:cNvPr id="123" name="Table 45"/>
          <p:cNvGraphicFramePr/>
          <p:nvPr/>
        </p:nvGraphicFramePr>
        <p:xfrm>
          <a:off x="-147723" y="1694475"/>
          <a:ext cx="2458130" cy="652783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2458129"/>
              </a:tblGrid>
              <a:tr h="326391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u="sng">
                          <a:solidFill>
                            <a:srgbClr val="FFFFFF"/>
                          </a:solidFill>
                        </a:rPr>
                        <a:t>:AddPersonCommand</a:t>
                      </a:r>
                    </a:p>
                  </a:txBody>
                  <a:tcPr marL="45720" marR="45720" marT="45720" marB="45720" anchor="t" anchorCtr="0" horzOverflow="overflow">
                    <a:lnL w="6350">
                      <a:solidFill>
                        <a:srgbClr val="C7DBBF"/>
                      </a:solidFill>
                      <a:miter/>
                    </a:lnL>
                    <a:lnR w="6350">
                      <a:solidFill>
                        <a:srgbClr val="C7DBBF"/>
                      </a:solidFill>
                      <a:miter/>
                    </a:lnR>
                    <a:lnT w="6350">
                      <a:solidFill>
                        <a:srgbClr val="C7DBBF"/>
                      </a:solidFill>
                      <a:miter/>
                    </a:lnT>
                    <a:lnB w="12700">
                      <a:solidFill>
                        <a:srgbClr val="BFBFBF"/>
                      </a:solidFill>
                    </a:lnB>
                    <a:solidFill>
                      <a:schemeClr val="accent6"/>
                    </a:solidFill>
                  </a:tcPr>
                </a:tc>
              </a:tr>
              <a:tr h="326391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FFFFFF"/>
                          </a:solidFill>
                        </a:rPr>
                        <a:t>toAdd = “Name: David”
oppositeCommand</a:t>
                      </a:r>
                    </a:p>
                  </a:txBody>
                  <a:tcPr marL="45720" marR="45720" marT="45720" marB="45720" anchor="t" anchorCtr="0" horzOverflow="overflow">
                    <a:lnL w="6350">
                      <a:solidFill>
                        <a:srgbClr val="C7DBBF"/>
                      </a:solidFill>
                      <a:miter/>
                    </a:lnL>
                    <a:lnR w="6350">
                      <a:solidFill>
                        <a:srgbClr val="C7DBBF"/>
                      </a:solidFill>
                      <a:miter/>
                    </a:lnR>
                    <a:lnT w="12700">
                      <a:solidFill>
                        <a:srgbClr val="BFBFBF"/>
                      </a:solidFill>
                    </a:lnT>
                    <a:lnB w="6350">
                      <a:solidFill>
                        <a:srgbClr val="C7DBBF"/>
                      </a:solidFill>
                      <a:miter/>
                    </a:lnB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4" name="Table 43"/>
          <p:cNvGraphicFramePr/>
          <p:nvPr/>
        </p:nvGraphicFramePr>
        <p:xfrm>
          <a:off x="10099278" y="2777901"/>
          <a:ext cx="2458130" cy="652783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2458129"/>
              </a:tblGrid>
              <a:tr h="326391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u="sng">
                          <a:solidFill>
                            <a:srgbClr val="FFFFFF"/>
                          </a:solidFill>
                        </a:rPr>
                        <a:t>:AddPersonCommand</a:t>
                      </a:r>
                    </a:p>
                  </a:txBody>
                  <a:tcPr marL="45720" marR="45720" marT="45720" marB="45720" anchor="t" anchorCtr="0" horzOverflow="overflow">
                    <a:lnL w="6350">
                      <a:solidFill>
                        <a:srgbClr val="C7DBBF"/>
                      </a:solidFill>
                      <a:miter/>
                    </a:lnL>
                    <a:lnR w="6350">
                      <a:solidFill>
                        <a:srgbClr val="C7DBBF"/>
                      </a:solidFill>
                      <a:miter/>
                    </a:lnR>
                    <a:lnT w="6350">
                      <a:solidFill>
                        <a:srgbClr val="C7DBBF"/>
                      </a:solidFill>
                      <a:miter/>
                    </a:lnT>
                    <a:lnB w="12700">
                      <a:solidFill>
                        <a:srgbClr val="BFBFBF"/>
                      </a:solidFill>
                    </a:lnB>
                    <a:solidFill>
                      <a:schemeClr val="accent6"/>
                    </a:solidFill>
                  </a:tcPr>
                </a:tc>
              </a:tr>
              <a:tr h="326391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FFFFFF"/>
                          </a:solidFill>
                        </a:rPr>
                        <a:t>toAdd = “Name: David”
oppositeCommand</a:t>
                      </a:r>
                    </a:p>
                  </a:txBody>
                  <a:tcPr marL="45720" marR="45720" marT="45720" marB="45720" anchor="t" anchorCtr="0" horzOverflow="overflow">
                    <a:lnL w="6350">
                      <a:solidFill>
                        <a:srgbClr val="C7DBBF"/>
                      </a:solidFill>
                      <a:miter/>
                    </a:lnL>
                    <a:lnR w="6350">
                      <a:solidFill>
                        <a:srgbClr val="C7DBBF"/>
                      </a:solidFill>
                      <a:miter/>
                    </a:lnR>
                    <a:lnT w="12700">
                      <a:solidFill>
                        <a:srgbClr val="BFBFBF"/>
                      </a:solidFill>
                    </a:lnT>
                    <a:lnB w="6350">
                      <a:solidFill>
                        <a:srgbClr val="C7DBBF"/>
                      </a:solidFill>
                      <a:miter/>
                    </a:lnB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5" name="Table 42"/>
          <p:cNvGraphicFramePr/>
          <p:nvPr/>
        </p:nvGraphicFramePr>
        <p:xfrm>
          <a:off x="-147725" y="2779309"/>
          <a:ext cx="2458131" cy="652783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2458129"/>
              </a:tblGrid>
              <a:tr h="326391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u="sng">
                          <a:solidFill>
                            <a:srgbClr val="FFFFFF"/>
                          </a:solidFill>
                        </a:rPr>
                        <a:t>:DeletePersonCommand</a:t>
                      </a:r>
                    </a:p>
                  </a:txBody>
                  <a:tcPr marL="45720" marR="45720" marT="45720" marB="45720" anchor="t" anchorCtr="0" horzOverflow="overflow">
                    <a:lnL w="6350">
                      <a:solidFill>
                        <a:srgbClr val="C7DBBF"/>
                      </a:solidFill>
                      <a:miter/>
                    </a:lnL>
                    <a:lnR w="6350">
                      <a:solidFill>
                        <a:srgbClr val="C7DBBF"/>
                      </a:solidFill>
                      <a:miter/>
                    </a:lnR>
                    <a:lnT w="6350">
                      <a:solidFill>
                        <a:srgbClr val="C7DBBF"/>
                      </a:solidFill>
                      <a:miter/>
                    </a:lnT>
                    <a:lnB w="12700">
                      <a:solidFill>
                        <a:srgbClr val="BFBFBF"/>
                      </a:solidFill>
                    </a:lnB>
                    <a:solidFill>
                      <a:schemeClr val="accent6"/>
                    </a:solidFill>
                  </a:tcPr>
                </a:tc>
              </a:tr>
              <a:tr h="326391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FFFFFF"/>
                          </a:solidFill>
                        </a:rPr>
                        <a:t>targetIndex = 5
oppositeCommand</a:t>
                      </a:r>
                    </a:p>
                  </a:txBody>
                  <a:tcPr marL="45720" marR="45720" marT="45720" marB="45720" anchor="t" anchorCtr="0" horzOverflow="overflow">
                    <a:lnL w="6350">
                      <a:solidFill>
                        <a:srgbClr val="C7DBBF"/>
                      </a:solidFill>
                      <a:miter/>
                    </a:lnL>
                    <a:lnR w="6350">
                      <a:solidFill>
                        <a:srgbClr val="C7DBBF"/>
                      </a:solidFill>
                      <a:miter/>
                    </a:lnR>
                    <a:lnT w="12700">
                      <a:solidFill>
                        <a:srgbClr val="BFBFBF"/>
                      </a:solidFill>
                    </a:lnT>
                    <a:lnB w="6350">
                      <a:solidFill>
                        <a:srgbClr val="C7DBBF"/>
                      </a:solidFill>
                      <a:miter/>
                    </a:lnB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6" name="Table 44"/>
          <p:cNvGraphicFramePr/>
          <p:nvPr/>
        </p:nvGraphicFramePr>
        <p:xfrm>
          <a:off x="7448061" y="2787797"/>
          <a:ext cx="2378351" cy="652783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2378350"/>
              </a:tblGrid>
              <a:tr h="326391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u="sng">
                          <a:solidFill>
                            <a:srgbClr val="FFFFFF"/>
                          </a:solidFill>
                        </a:rPr>
                        <a:t>:DeletePersonCommand</a:t>
                      </a:r>
                    </a:p>
                  </a:txBody>
                  <a:tcPr marL="45720" marR="45720" marT="45720" marB="45720" anchor="t" anchorCtr="0" horzOverflow="overflow">
                    <a:lnL w="6350">
                      <a:solidFill>
                        <a:srgbClr val="C7DBBF"/>
                      </a:solidFill>
                      <a:miter/>
                    </a:lnL>
                    <a:lnR w="6350">
                      <a:solidFill>
                        <a:srgbClr val="C7DBBF"/>
                      </a:solidFill>
                      <a:miter/>
                    </a:lnR>
                    <a:lnT w="6350">
                      <a:solidFill>
                        <a:srgbClr val="C7DBBF"/>
                      </a:solidFill>
                      <a:miter/>
                    </a:lnT>
                    <a:lnB w="12700">
                      <a:solidFill>
                        <a:srgbClr val="BFBFBF"/>
                      </a:solidFill>
                    </a:lnB>
                    <a:solidFill>
                      <a:schemeClr val="accent6"/>
                    </a:solidFill>
                  </a:tcPr>
                </a:tc>
              </a:tr>
              <a:tr h="326391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FFFFFF"/>
                          </a:solidFill>
                        </a:rPr>
                        <a:t>targetIndex = 5
oppositeCommand</a:t>
                      </a:r>
                    </a:p>
                  </a:txBody>
                  <a:tcPr marL="45720" marR="45720" marT="45720" marB="45720" anchor="t" anchorCtr="0" horzOverflow="overflow">
                    <a:lnL w="6350">
                      <a:solidFill>
                        <a:srgbClr val="C7DBBF"/>
                      </a:solidFill>
                      <a:miter/>
                    </a:lnL>
                    <a:lnR w="6350">
                      <a:solidFill>
                        <a:srgbClr val="C7DBBF"/>
                      </a:solidFill>
                      <a:miter/>
                    </a:lnR>
                    <a:lnT w="12700">
                      <a:solidFill>
                        <a:srgbClr val="BFBFBF"/>
                      </a:solidFill>
                    </a:lnT>
                    <a:lnB w="6350">
                      <a:solidFill>
                        <a:srgbClr val="C7DBBF"/>
                      </a:solidFill>
                      <a:miter/>
                    </a:lnB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sp>
        <p:nvSpPr>
          <p:cNvPr id="127" name="TextBox 1"/>
          <p:cNvSpPr txBox="1"/>
          <p:nvPr/>
        </p:nvSpPr>
        <p:spPr>
          <a:xfrm>
            <a:off x="7782113" y="1826859"/>
            <a:ext cx="4591019" cy="65024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  <a:effectLst>
            <a:outerShdw sx="100000" sy="100000" kx="0" ky="0" algn="b" rotWithShape="0" blurRad="63500" dist="0" dir="0">
              <a:srgbClr val="000000">
                <a:alpha val="4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The oppositeCommand will be executed, deleting David from the event planner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