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6350" cap="flat">
              <a:solidFill>
                <a:srgbClr val="C7DBBF"/>
              </a:solidFill>
              <a:prstDash val="solid"/>
              <a:miter lim="800000"/>
            </a:ln>
          </a:left>
          <a:right>
            <a:ln w="12700" cap="flat">
              <a:solidFill>
                <a:srgbClr val="FFFFFF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800000"/>
            </a:ln>
          </a:top>
          <a:bottom>
            <a:ln w="6350" cap="flat">
              <a:solidFill>
                <a:srgbClr val="C7DBB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C7DBBF"/>
              </a:solidFill>
              <a:prstDash val="solid"/>
              <a:miter lim="800000"/>
            </a:ln>
          </a:top>
          <a:bottom>
            <a:ln w="19050" cap="flat">
              <a:solidFill>
                <a:srgbClr val="FFFFF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-220607" y="1494314"/>
            <a:ext cx="12847993" cy="2681991"/>
            <a:chOff x="0" y="0"/>
            <a:chExt cx="12847991" cy="2681989"/>
          </a:xfrm>
        </p:grpSpPr>
        <p:sp>
          <p:nvSpPr>
            <p:cNvPr id="112" name="Freeform 27"/>
            <p:cNvSpPr/>
            <p:nvPr/>
          </p:nvSpPr>
          <p:spPr>
            <a:xfrm>
              <a:off x="7517587" y="0"/>
              <a:ext cx="2621294" cy="238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Freeform 28"/>
            <p:cNvSpPr/>
            <p:nvPr/>
          </p:nvSpPr>
          <p:spPr>
            <a:xfrm>
              <a:off x="10226699" y="0"/>
              <a:ext cx="2621293" cy="238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Freeform 29"/>
            <p:cNvSpPr/>
            <p:nvPr/>
          </p:nvSpPr>
          <p:spPr>
            <a:xfrm>
              <a:off x="2713697" y="0"/>
              <a:ext cx="2621293" cy="238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Freeform 30"/>
            <p:cNvSpPr/>
            <p:nvPr/>
          </p:nvSpPr>
          <p:spPr>
            <a:xfrm>
              <a:off x="0" y="0"/>
              <a:ext cx="2621293" cy="238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TextBox 9"/>
            <p:cNvSpPr txBox="1"/>
            <p:nvPr/>
          </p:nvSpPr>
          <p:spPr>
            <a:xfrm>
              <a:off x="158223" y="2362917"/>
              <a:ext cx="2463070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undoStack</a:t>
              </a:r>
            </a:p>
          </p:txBody>
        </p:sp>
        <p:sp>
          <p:nvSpPr>
            <p:cNvPr id="117" name="TextBox 10"/>
            <p:cNvSpPr txBox="1"/>
            <p:nvPr/>
          </p:nvSpPr>
          <p:spPr>
            <a:xfrm>
              <a:off x="2741298" y="2359557"/>
              <a:ext cx="2458130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redoStack</a:t>
              </a:r>
            </a:p>
          </p:txBody>
        </p:sp>
        <p:sp>
          <p:nvSpPr>
            <p:cNvPr id="118" name="Arrow"/>
            <p:cNvSpPr/>
            <p:nvPr/>
          </p:nvSpPr>
          <p:spPr>
            <a:xfrm>
              <a:off x="5422807" y="342226"/>
              <a:ext cx="2036058" cy="12631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add n/David …"/>
            <p:cNvSpPr txBox="1"/>
            <p:nvPr/>
          </p:nvSpPr>
          <p:spPr>
            <a:xfrm>
              <a:off x="5422807" y="860006"/>
              <a:ext cx="1720259" cy="227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add n/David …</a:t>
              </a:r>
            </a:p>
          </p:txBody>
        </p:sp>
        <p:sp>
          <p:nvSpPr>
            <p:cNvPr id="120" name="TextBox 43"/>
            <p:cNvSpPr txBox="1"/>
            <p:nvPr/>
          </p:nvSpPr>
          <p:spPr>
            <a:xfrm>
              <a:off x="7668668" y="2359557"/>
              <a:ext cx="2463070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undoStack</a:t>
              </a:r>
            </a:p>
          </p:txBody>
        </p:sp>
        <p:sp>
          <p:nvSpPr>
            <p:cNvPr id="121" name="TextBox 44"/>
            <p:cNvSpPr txBox="1"/>
            <p:nvPr/>
          </p:nvSpPr>
          <p:spPr>
            <a:xfrm>
              <a:off x="10251744" y="2356196"/>
              <a:ext cx="2458130" cy="31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redoStack</a:t>
              </a:r>
            </a:p>
          </p:txBody>
        </p:sp>
        <p:graphicFrame>
          <p:nvGraphicFramePr>
            <p:cNvPr id="122" name="Table 22"/>
            <p:cNvGraphicFramePr/>
            <p:nvPr/>
          </p:nvGraphicFramePr>
          <p:xfrm>
            <a:off x="7605405" y="185397"/>
            <a:ext cx="2458130" cy="65278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2458129"/>
                </a:tblGrid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 u="sng">
                            <a:solidFill>
                              <a:srgbClr val="FFFFFF"/>
                            </a:solidFill>
                          </a:rPr>
                          <a:t>:AddPersonCommand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6350">
                        <a:solidFill>
                          <a:srgbClr val="C7DBBF"/>
                        </a:solidFill>
                        <a:miter/>
                      </a:lnT>
                      <a:lnB w="12700">
                        <a:solidFill>
                          <a:srgbClr val="BFBFBF"/>
                        </a:solidFill>
                      </a:lnB>
                      <a:solidFill>
                        <a:schemeClr val="accent6"/>
                      </a:solidFill>
                    </a:tcPr>
                  </a:tc>
                </a:tr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toAdd = “Name: David”
oppositeCommand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12700">
                        <a:solidFill>
                          <a:srgbClr val="BFBFBF"/>
                        </a:solidFill>
                      </a:lnT>
                      <a:lnB w="6350">
                        <a:solidFill>
                          <a:srgbClr val="C7DBBF"/>
                        </a:solidFill>
                        <a:miter/>
                      </a:lnB>
                      <a:solidFill>
                        <a:schemeClr val="accent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23" name="Table 21"/>
            <p:cNvGraphicFramePr/>
            <p:nvPr/>
          </p:nvGraphicFramePr>
          <p:xfrm>
            <a:off x="69777" y="1291905"/>
            <a:ext cx="2454722" cy="65278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2454721"/>
                </a:tblGrid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 u="sng">
                            <a:solidFill>
                              <a:srgbClr val="FFFFFF"/>
                            </a:solidFill>
                          </a:rPr>
                          <a:t>:DeletePersonCommand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6350">
                        <a:solidFill>
                          <a:srgbClr val="C7DBBF"/>
                        </a:solidFill>
                        <a:miter/>
                      </a:lnT>
                      <a:lnB w="12700">
                        <a:solidFill>
                          <a:srgbClr val="BFBFBF"/>
                        </a:solidFill>
                      </a:lnB>
                      <a:solidFill>
                        <a:schemeClr val="accent6"/>
                      </a:solidFill>
                    </a:tcPr>
                  </a:tc>
                </a:tr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targetIndex = 5
oppositeCommand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12700">
                        <a:solidFill>
                          <a:srgbClr val="BFBFBF"/>
                        </a:solidFill>
                      </a:lnT>
                      <a:lnB w="6350">
                        <a:solidFill>
                          <a:srgbClr val="C7DBBF"/>
                        </a:solidFill>
                        <a:miter/>
                      </a:lnB>
                      <a:solidFill>
                        <a:schemeClr val="accent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24" name="Table 23"/>
            <p:cNvGraphicFramePr/>
            <p:nvPr/>
          </p:nvGraphicFramePr>
          <p:xfrm>
            <a:off x="7605405" y="1270230"/>
            <a:ext cx="2458130" cy="65278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2458129"/>
                </a:tblGrid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 u="sng">
                            <a:solidFill>
                              <a:srgbClr val="FFFFFF"/>
                            </a:solidFill>
                          </a:rPr>
                          <a:t>:DeletePersonCommand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6350">
                        <a:solidFill>
                          <a:srgbClr val="C7DBBF"/>
                        </a:solidFill>
                        <a:miter/>
                      </a:lnT>
                      <a:lnB w="12700">
                        <a:solidFill>
                          <a:srgbClr val="BFBFBF"/>
                        </a:solidFill>
                      </a:lnB>
                      <a:solidFill>
                        <a:schemeClr val="accent6"/>
                      </a:solidFill>
                    </a:tcPr>
                  </a:tc>
                </a:tr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targetIndex = 5
oppositeCommand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12700">
                        <a:solidFill>
                          <a:srgbClr val="BFBFBF"/>
                        </a:solidFill>
                      </a:lnT>
                      <a:lnB w="6350">
                        <a:solidFill>
                          <a:srgbClr val="C7DBBF"/>
                        </a:solidFill>
                        <a:miter/>
                      </a:lnB>
                      <a:solidFill>
                        <a:schemeClr val="accent6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