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6350" cap="flat">
              <a:solidFill>
                <a:srgbClr val="C7DBBF"/>
              </a:solidFill>
              <a:prstDash val="solid"/>
              <a:miter lim="800000"/>
            </a:ln>
          </a:left>
          <a:right>
            <a:ln w="12700" cap="flat">
              <a:solidFill>
                <a:srgbClr val="FFFFFF"/>
              </a:solidFill>
              <a:prstDash val="solid"/>
              <a:miter lim="8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800000"/>
            </a:ln>
          </a:top>
          <a:bottom>
            <a:ln w="6350" cap="flat">
              <a:solidFill>
                <a:srgbClr val="C7DBBF"/>
              </a:solidFill>
              <a:prstDash val="solid"/>
              <a:miter lim="8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C7DBBF"/>
              </a:solidFill>
              <a:prstDash val="solid"/>
              <a:miter lim="800000"/>
            </a:ln>
          </a:top>
          <a:bottom>
            <a:ln w="19050" cap="flat">
              <a:solidFill>
                <a:srgbClr val="FFFFFF"/>
              </a:solidFill>
              <a:prstDash val="solid"/>
              <a:miter lim="8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Freeform 30"/>
          <p:cNvSpPr/>
          <p:nvPr/>
        </p:nvSpPr>
        <p:spPr>
          <a:xfrm>
            <a:off x="7296981" y="1795242"/>
            <a:ext cx="2621293" cy="2081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76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381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3" name="Freeform 31"/>
          <p:cNvSpPr/>
          <p:nvPr/>
        </p:nvSpPr>
        <p:spPr>
          <a:xfrm>
            <a:off x="10006092" y="1795242"/>
            <a:ext cx="2621294" cy="2081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76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381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4" name="TextBox 42"/>
          <p:cNvSpPr txBox="1"/>
          <p:nvPr/>
        </p:nvSpPr>
        <p:spPr>
          <a:xfrm>
            <a:off x="-62384" y="3903640"/>
            <a:ext cx="2463071" cy="31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undoStack</a:t>
            </a:r>
          </a:p>
        </p:txBody>
      </p:sp>
      <p:sp>
        <p:nvSpPr>
          <p:cNvPr id="115" name="TextBox 43"/>
          <p:cNvSpPr txBox="1"/>
          <p:nvPr/>
        </p:nvSpPr>
        <p:spPr>
          <a:xfrm>
            <a:off x="2520692" y="3900280"/>
            <a:ext cx="2458130" cy="31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redoStack</a:t>
            </a:r>
          </a:p>
        </p:txBody>
      </p:sp>
      <p:grpSp>
        <p:nvGrpSpPr>
          <p:cNvPr id="118" name="Arrow: Right 44"/>
          <p:cNvGrpSpPr/>
          <p:nvPr/>
        </p:nvGrpSpPr>
        <p:grpSpPr>
          <a:xfrm>
            <a:off x="5282505" y="2175184"/>
            <a:ext cx="1970567" cy="1263193"/>
            <a:chOff x="0" y="0"/>
            <a:chExt cx="1970565" cy="1263191"/>
          </a:xfrm>
        </p:grpSpPr>
        <p:sp>
          <p:nvSpPr>
            <p:cNvPr id="116" name="Arrow"/>
            <p:cNvSpPr/>
            <p:nvPr/>
          </p:nvSpPr>
          <p:spPr>
            <a:xfrm>
              <a:off x="0" y="0"/>
              <a:ext cx="1970566" cy="126319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" name="clear"/>
            <p:cNvSpPr txBox="1"/>
            <p:nvPr/>
          </p:nvSpPr>
          <p:spPr>
            <a:xfrm>
              <a:off x="0" y="472059"/>
              <a:ext cx="1654768" cy="3190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clear</a:t>
              </a:r>
            </a:p>
          </p:txBody>
        </p:sp>
      </p:grpSp>
      <p:sp>
        <p:nvSpPr>
          <p:cNvPr id="119" name="TextBox 56"/>
          <p:cNvSpPr txBox="1"/>
          <p:nvPr/>
        </p:nvSpPr>
        <p:spPr>
          <a:xfrm>
            <a:off x="7448061" y="3900280"/>
            <a:ext cx="2463070" cy="31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undoStack</a:t>
            </a:r>
          </a:p>
        </p:txBody>
      </p:sp>
      <p:sp>
        <p:nvSpPr>
          <p:cNvPr id="120" name="TextBox 57"/>
          <p:cNvSpPr txBox="1"/>
          <p:nvPr/>
        </p:nvSpPr>
        <p:spPr>
          <a:xfrm>
            <a:off x="10031137" y="3896919"/>
            <a:ext cx="2458130" cy="319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redoStack</a:t>
            </a:r>
          </a:p>
        </p:txBody>
      </p:sp>
      <p:graphicFrame>
        <p:nvGraphicFramePr>
          <p:cNvPr id="121" name="Table 58"/>
          <p:cNvGraphicFramePr/>
          <p:nvPr/>
        </p:nvGraphicFramePr>
        <p:xfrm>
          <a:off x="7369516" y="1955716"/>
          <a:ext cx="2470770" cy="65278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470770"/>
              </a:tblGrid>
              <a:tr h="326391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u="sng">
                          <a:solidFill>
                            <a:srgbClr val="FFFFFF"/>
                          </a:solidFill>
                        </a:rPr>
                        <a:t>:ClearCommand</a:t>
                      </a:r>
                    </a:p>
                  </a:txBody>
                  <a:tcPr marL="45720" marR="45720" marT="45720" marB="45720" anchor="t" anchorCtr="0" horzOverflow="overflow">
                    <a:lnL w="6350">
                      <a:solidFill>
                        <a:srgbClr val="C7DBBF"/>
                      </a:solidFill>
                      <a:miter/>
                    </a:lnL>
                    <a:lnR w="6350">
                      <a:solidFill>
                        <a:srgbClr val="C7DBBF"/>
                      </a:solidFill>
                      <a:miter/>
                    </a:lnR>
                    <a:lnT w="6350">
                      <a:solidFill>
                        <a:srgbClr val="C7DBBF"/>
                      </a:solidFill>
                      <a:miter/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chemeClr val="accent6"/>
                    </a:solidFill>
                  </a:tcPr>
                </a:tc>
              </a:tr>
              <a:tr h="326391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oppositeCommand</a:t>
                      </a:r>
                    </a:p>
                  </a:txBody>
                  <a:tcPr marL="45720" marR="45720" marT="45720" marB="45720" anchor="t" anchorCtr="0" horzOverflow="overflow">
                    <a:lnL w="6350">
                      <a:solidFill>
                        <a:srgbClr val="C7DBBF"/>
                      </a:solidFill>
                      <a:miter/>
                    </a:lnL>
                    <a:lnR w="6350">
                      <a:solidFill>
                        <a:srgbClr val="C7DBBF"/>
                      </a:solidFill>
                      <a:miter/>
                    </a:lnR>
                    <a:lnT w="12700">
                      <a:solidFill>
                        <a:srgbClr val="BFBFBF"/>
                      </a:solidFill>
                    </a:lnT>
                    <a:lnB w="6350">
                      <a:solidFill>
                        <a:srgbClr val="C7DBBF"/>
                      </a:solidFill>
                      <a:miter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" name="Table 62"/>
          <p:cNvGraphicFramePr/>
          <p:nvPr/>
        </p:nvGraphicFramePr>
        <p:xfrm>
          <a:off x="7369516" y="2773223"/>
          <a:ext cx="2478882" cy="65278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478881"/>
              </a:tblGrid>
              <a:tr h="326391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u="sng">
                          <a:solidFill>
                            <a:srgbClr val="FFFFFF"/>
                          </a:solidFill>
                        </a:rPr>
                        <a:t>:DeletePersonCommand</a:t>
                      </a:r>
                    </a:p>
                  </a:txBody>
                  <a:tcPr marL="45720" marR="45720" marT="45720" marB="45720" anchor="t" anchorCtr="0" horzOverflow="overflow">
                    <a:lnL w="6350">
                      <a:solidFill>
                        <a:srgbClr val="C7DBBF"/>
                      </a:solidFill>
                      <a:miter/>
                    </a:lnL>
                    <a:lnR w="6350">
                      <a:solidFill>
                        <a:srgbClr val="C7DBBF"/>
                      </a:solidFill>
                      <a:miter/>
                    </a:lnR>
                    <a:lnT w="6350">
                      <a:solidFill>
                        <a:srgbClr val="C7DBBF"/>
                      </a:solidFill>
                      <a:miter/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chemeClr val="accent6"/>
                    </a:solidFill>
                  </a:tcPr>
                </a:tc>
              </a:tr>
              <a:tr h="326391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targetIndex = 5
oppositeCommand</a:t>
                      </a:r>
                    </a:p>
                  </a:txBody>
                  <a:tcPr marL="45720" marR="45720" marT="45720" marB="45720" anchor="t" anchorCtr="0" horzOverflow="overflow">
                    <a:lnL w="6350">
                      <a:solidFill>
                        <a:srgbClr val="C7DBBF"/>
                      </a:solidFill>
                      <a:miter/>
                    </a:lnL>
                    <a:lnR w="6350">
                      <a:solidFill>
                        <a:srgbClr val="C7DBBF"/>
                      </a:solidFill>
                      <a:miter/>
                    </a:lnR>
                    <a:lnT w="12700">
                      <a:solidFill>
                        <a:srgbClr val="BFBFBF"/>
                      </a:solidFill>
                    </a:lnT>
                    <a:lnB w="6350">
                      <a:solidFill>
                        <a:srgbClr val="C7DBBF"/>
                      </a:solidFill>
                      <a:miter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" name="Table 22"/>
          <p:cNvGraphicFramePr/>
          <p:nvPr/>
        </p:nvGraphicFramePr>
        <p:xfrm>
          <a:off x="2576309" y="2773223"/>
          <a:ext cx="2366898" cy="65278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366897"/>
              </a:tblGrid>
              <a:tr h="326391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u="sng">
                          <a:solidFill>
                            <a:srgbClr val="FFFFFF"/>
                          </a:solidFill>
                        </a:rPr>
                        <a:t>:AddPersonCommand</a:t>
                      </a:r>
                    </a:p>
                  </a:txBody>
                  <a:tcPr marL="45720" marR="45720" marT="45720" marB="45720" anchor="t" anchorCtr="0" horzOverflow="overflow">
                    <a:lnL w="6350">
                      <a:solidFill>
                        <a:srgbClr val="C7DBBF"/>
                      </a:solidFill>
                      <a:miter/>
                    </a:lnL>
                    <a:lnR w="6350">
                      <a:solidFill>
                        <a:srgbClr val="C7DBBF"/>
                      </a:solidFill>
                      <a:miter/>
                    </a:lnR>
                    <a:lnT w="6350">
                      <a:solidFill>
                        <a:srgbClr val="C7DBBF"/>
                      </a:solidFill>
                      <a:miter/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chemeClr val="accent6"/>
                    </a:solidFill>
                  </a:tcPr>
                </a:tc>
              </a:tr>
              <a:tr h="326391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toAdd = “Name: David”
oppositeCommand</a:t>
                      </a:r>
                    </a:p>
                  </a:txBody>
                  <a:tcPr marL="45720" marR="45720" marT="45720" marB="45720" anchor="t" anchorCtr="0" horzOverflow="overflow">
                    <a:lnL w="6350">
                      <a:solidFill>
                        <a:srgbClr val="C7DBBF"/>
                      </a:solidFill>
                      <a:miter/>
                    </a:lnL>
                    <a:lnR w="6350">
                      <a:solidFill>
                        <a:srgbClr val="C7DBBF"/>
                      </a:solidFill>
                      <a:miter/>
                    </a:lnR>
                    <a:lnT w="12700">
                      <a:solidFill>
                        <a:srgbClr val="BFBFBF"/>
                      </a:solidFill>
                    </a:lnT>
                    <a:lnB w="6350">
                      <a:solidFill>
                        <a:srgbClr val="C7DBBF"/>
                      </a:solidFill>
                      <a:miter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Table 23"/>
          <p:cNvGraphicFramePr/>
          <p:nvPr/>
        </p:nvGraphicFramePr>
        <p:xfrm>
          <a:off x="-125836" y="2773223"/>
          <a:ext cx="2439062" cy="65278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439060"/>
              </a:tblGrid>
              <a:tr h="326391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u="sng">
                          <a:solidFill>
                            <a:srgbClr val="FFFFFF"/>
                          </a:solidFill>
                        </a:rPr>
                        <a:t>:DeletePersonCommand</a:t>
                      </a:r>
                    </a:p>
                  </a:txBody>
                  <a:tcPr marL="45720" marR="45720" marT="45720" marB="45720" anchor="t" anchorCtr="0" horzOverflow="overflow">
                    <a:lnL w="6350">
                      <a:solidFill>
                        <a:srgbClr val="C7DBBF"/>
                      </a:solidFill>
                      <a:miter/>
                    </a:lnL>
                    <a:lnR w="6350">
                      <a:solidFill>
                        <a:srgbClr val="C7DBBF"/>
                      </a:solidFill>
                      <a:miter/>
                    </a:lnR>
                    <a:lnT w="6350">
                      <a:solidFill>
                        <a:srgbClr val="C7DBBF"/>
                      </a:solidFill>
                      <a:miter/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chemeClr val="accent6"/>
                    </a:solidFill>
                  </a:tcPr>
                </a:tc>
              </a:tr>
              <a:tr h="326391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targetIndex = 5
oppositeCommand</a:t>
                      </a:r>
                    </a:p>
                  </a:txBody>
                  <a:tcPr marL="45720" marR="45720" marT="45720" marB="45720" anchor="t" anchorCtr="0" horzOverflow="overflow">
                    <a:lnL w="6350">
                      <a:solidFill>
                        <a:srgbClr val="C7DBBF"/>
                      </a:solidFill>
                      <a:miter/>
                    </a:lnL>
                    <a:lnR w="6350">
                      <a:solidFill>
                        <a:srgbClr val="C7DBBF"/>
                      </a:solidFill>
                      <a:miter/>
                    </a:lnR>
                    <a:lnT w="12700">
                      <a:solidFill>
                        <a:srgbClr val="BFBFBF"/>
                      </a:solidFill>
                    </a:lnT>
                    <a:lnB w="6350">
                      <a:solidFill>
                        <a:srgbClr val="C7DBBF"/>
                      </a:solidFill>
                      <a:miter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125" name="Freeform 32"/>
          <p:cNvSpPr/>
          <p:nvPr/>
        </p:nvSpPr>
        <p:spPr>
          <a:xfrm>
            <a:off x="2493090" y="1795242"/>
            <a:ext cx="2621293" cy="2081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76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381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6" name="Freeform 33"/>
          <p:cNvSpPr/>
          <p:nvPr/>
        </p:nvSpPr>
        <p:spPr>
          <a:xfrm>
            <a:off x="-220607" y="1795242"/>
            <a:ext cx="2621293" cy="2081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76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381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