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"/>
          <p:cNvGrpSpPr/>
          <p:nvPr/>
        </p:nvGrpSpPr>
        <p:grpSpPr>
          <a:xfrm>
            <a:off x="-177467" y="610804"/>
            <a:ext cx="9305404" cy="4483129"/>
            <a:chOff x="0" y="0"/>
            <a:chExt cx="9305402" cy="4483128"/>
          </a:xfrm>
        </p:grpSpPr>
        <p:grpSp>
          <p:nvGrpSpPr>
            <p:cNvPr id="114" name="Rectangle 65"/>
            <p:cNvGrpSpPr/>
            <p:nvPr/>
          </p:nvGrpSpPr>
          <p:grpSpPr>
            <a:xfrm>
              <a:off x="177766" y="2011"/>
              <a:ext cx="9127637" cy="4481118"/>
              <a:chOff x="0" y="0"/>
              <a:chExt cx="9127635" cy="4481117"/>
            </a:xfrm>
          </p:grpSpPr>
          <p:sp>
            <p:nvSpPr>
              <p:cNvPr id="112" name="Rounded Rectangle"/>
              <p:cNvSpPr/>
              <p:nvPr/>
            </p:nvSpPr>
            <p:spPr>
              <a:xfrm>
                <a:off x="0" y="0"/>
                <a:ext cx="9127636" cy="4481118"/>
              </a:xfrm>
              <a:prstGeom prst="roundRect">
                <a:avLst>
                  <a:gd name="adj" fmla="val 3484"/>
                </a:avLst>
              </a:prstGeom>
              <a:solidFill>
                <a:srgbClr val="DCE6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1" sz="1200">
                    <a:solidFill>
                      <a:srgbClr val="0070C0"/>
                    </a:solidFill>
                  </a:defRPr>
                </a:pPr>
              </a:p>
            </p:txBody>
          </p:sp>
          <p:sp>
            <p:nvSpPr>
              <p:cNvPr id="113" name="Logic"/>
              <p:cNvSpPr txBox="1"/>
              <p:nvPr/>
            </p:nvSpPr>
            <p:spPr>
              <a:xfrm>
                <a:off x="45726" y="45726"/>
                <a:ext cx="9036184" cy="277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b="1" sz="1200">
                    <a:solidFill>
                      <a:srgbClr val="0070C0"/>
                    </a:solidFill>
                  </a:defRPr>
                </a:lvl1pPr>
              </a:lstStyle>
              <a:p>
                <a:pPr/>
                <a:r>
                  <a:t>Logic</a:t>
                </a:r>
              </a:p>
            </p:txBody>
          </p:sp>
        </p:grpSp>
        <p:grpSp>
          <p:nvGrpSpPr>
            <p:cNvPr id="117" name="Rectangle 62"/>
            <p:cNvGrpSpPr/>
            <p:nvPr/>
          </p:nvGrpSpPr>
          <p:grpSpPr>
            <a:xfrm>
              <a:off x="831729" y="171358"/>
              <a:ext cx="1432693" cy="341297"/>
              <a:chOff x="0" y="0"/>
              <a:chExt cx="1432692" cy="341296"/>
            </a:xfrm>
          </p:grpSpPr>
          <p:sp>
            <p:nvSpPr>
              <p:cNvPr id="115" name="Rectangle"/>
              <p:cNvSpPr/>
              <p:nvPr/>
            </p:nvSpPr>
            <p:spPr>
              <a:xfrm>
                <a:off x="0" y="-1"/>
                <a:ext cx="1432693" cy="341298"/>
              </a:xfrm>
              <a:prstGeom prst="rect">
                <a:avLst/>
              </a:prstGeom>
              <a:solidFill>
                <a:srgbClr val="0070C0"/>
              </a:solidFill>
              <a:ln w="1905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:LogicManager"/>
              <p:cNvSpPr txBox="1"/>
              <p:nvPr/>
            </p:nvSpPr>
            <p:spPr>
              <a:xfrm>
                <a:off x="0" y="6899"/>
                <a:ext cx="1432693" cy="327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:LogicManager</a:t>
                </a:r>
              </a:p>
            </p:txBody>
          </p:sp>
        </p:grpSp>
        <p:sp>
          <p:nvSpPr>
            <p:cNvPr id="118" name="Straight Connector 4"/>
            <p:cNvSpPr/>
            <p:nvPr/>
          </p:nvSpPr>
          <p:spPr>
            <a:xfrm flipH="1">
              <a:off x="1548075" y="529299"/>
              <a:ext cx="1" cy="3576814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Rectangle 5"/>
            <p:cNvSpPr/>
            <p:nvPr/>
          </p:nvSpPr>
          <p:spPr>
            <a:xfrm>
              <a:off x="1477201" y="874467"/>
              <a:ext cx="120654" cy="3042434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grpSp>
          <p:nvGrpSpPr>
            <p:cNvPr id="122" name="Rectangle 62"/>
            <p:cNvGrpSpPr/>
            <p:nvPr/>
          </p:nvGrpSpPr>
          <p:grpSpPr>
            <a:xfrm>
              <a:off x="3345527" y="0"/>
              <a:ext cx="1199990" cy="564995"/>
              <a:chOff x="0" y="0"/>
              <a:chExt cx="1199988" cy="564994"/>
            </a:xfrm>
          </p:grpSpPr>
          <p:sp>
            <p:nvSpPr>
              <p:cNvPr id="120" name="Rectangle"/>
              <p:cNvSpPr/>
              <p:nvPr/>
            </p:nvSpPr>
            <p:spPr>
              <a:xfrm>
                <a:off x="0" y="52340"/>
                <a:ext cx="1199989" cy="460315"/>
              </a:xfrm>
              <a:prstGeom prst="rect">
                <a:avLst/>
              </a:prstGeom>
              <a:solidFill>
                <a:srgbClr val="0070C0"/>
              </a:solidFill>
              <a:ln w="1905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:Address…"/>
              <p:cNvSpPr txBox="1"/>
              <p:nvPr/>
            </p:nvSpPr>
            <p:spPr>
              <a:xfrm>
                <a:off x="0" y="0"/>
                <a:ext cx="1199989" cy="564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  <a:r>
                  <a:t>:Address</a:t>
                </a:r>
              </a:p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  <a:r>
                  <a:t>BookParser</a:t>
                </a:r>
              </a:p>
            </p:txBody>
          </p:sp>
        </p:grpSp>
        <p:sp>
          <p:nvSpPr>
            <p:cNvPr id="123" name="Straight Connector 16"/>
            <p:cNvSpPr/>
            <p:nvPr/>
          </p:nvSpPr>
          <p:spPr>
            <a:xfrm>
              <a:off x="3949261" y="529299"/>
              <a:ext cx="1" cy="1459617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Rectangle 17"/>
            <p:cNvSpPr/>
            <p:nvPr/>
          </p:nvSpPr>
          <p:spPr>
            <a:xfrm>
              <a:off x="3878388" y="980272"/>
              <a:ext cx="151976" cy="755693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cxnSp>
          <p:nvCxnSpPr>
            <p:cNvPr id="125" name="Straight Connector 19"/>
            <p:cNvCxnSpPr>
              <a:stCxn id="126" idx="0"/>
              <a:endCxn id="152" idx="0"/>
            </p:cNvCxnSpPr>
            <p:nvPr/>
          </p:nvCxnSpPr>
          <p:spPr>
            <a:xfrm flipH="1">
              <a:off x="5457324" y="1360017"/>
              <a:ext cx="18986" cy="2849759"/>
            </a:xfrm>
            <a:prstGeom prst="straightConnector1">
              <a:avLst/>
            </a:prstGeom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</p:cxnSp>
        <p:sp>
          <p:nvSpPr>
            <p:cNvPr id="126" name="Rectangle 20"/>
            <p:cNvSpPr/>
            <p:nvPr/>
          </p:nvSpPr>
          <p:spPr>
            <a:xfrm>
              <a:off x="5401309" y="1224190"/>
              <a:ext cx="150000" cy="271655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27" name="Straight Arrow Connector 22"/>
            <p:cNvSpPr/>
            <p:nvPr/>
          </p:nvSpPr>
          <p:spPr>
            <a:xfrm>
              <a:off x="374996" y="878097"/>
              <a:ext cx="1102206" cy="1"/>
            </a:xfrm>
            <a:prstGeom prst="line">
              <a:avLst/>
            </a:prstGeom>
            <a:noFill/>
            <a:ln w="19050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TextBox 25"/>
            <p:cNvSpPr txBox="1"/>
            <p:nvPr/>
          </p:nvSpPr>
          <p:spPr>
            <a:xfrm>
              <a:off x="0" y="610974"/>
              <a:ext cx="1402395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execute(“undo”)</a:t>
              </a:r>
            </a:p>
          </p:txBody>
        </p:sp>
        <p:sp>
          <p:nvSpPr>
            <p:cNvPr id="129" name="Straight Arrow Connector 27"/>
            <p:cNvSpPr/>
            <p:nvPr/>
          </p:nvSpPr>
          <p:spPr>
            <a:xfrm flipV="1">
              <a:off x="4033300" y="1124493"/>
              <a:ext cx="907858" cy="2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TextBox 28"/>
            <p:cNvSpPr txBox="1"/>
            <p:nvPr/>
          </p:nvSpPr>
          <p:spPr>
            <a:xfrm>
              <a:off x="3154814" y="2080912"/>
              <a:ext cx="842324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execute()</a:t>
              </a:r>
            </a:p>
          </p:txBody>
        </p:sp>
        <p:sp>
          <p:nvSpPr>
            <p:cNvPr id="131" name="Straight Arrow Connector 33"/>
            <p:cNvSpPr/>
            <p:nvPr/>
          </p:nvSpPr>
          <p:spPr>
            <a:xfrm>
              <a:off x="4006860" y="1484619"/>
              <a:ext cx="1469449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traight Arrow Connector 34"/>
            <p:cNvSpPr/>
            <p:nvPr/>
          </p:nvSpPr>
          <p:spPr>
            <a:xfrm>
              <a:off x="1627200" y="1735964"/>
              <a:ext cx="2311069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Arrow Connector 36"/>
            <p:cNvSpPr/>
            <p:nvPr/>
          </p:nvSpPr>
          <p:spPr>
            <a:xfrm>
              <a:off x="337495" y="3760945"/>
              <a:ext cx="1177206" cy="1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Rectangle 64"/>
            <p:cNvSpPr/>
            <p:nvPr/>
          </p:nvSpPr>
          <p:spPr>
            <a:xfrm>
              <a:off x="5391932" y="2324258"/>
              <a:ext cx="151976" cy="1450242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35" name="Straight Arrow Connector 74"/>
            <p:cNvSpPr/>
            <p:nvPr/>
          </p:nvSpPr>
          <p:spPr>
            <a:xfrm>
              <a:off x="5573011" y="3188902"/>
              <a:ext cx="2769536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TextBox 78"/>
            <p:cNvSpPr txBox="1"/>
            <p:nvPr/>
          </p:nvSpPr>
          <p:spPr>
            <a:xfrm>
              <a:off x="5654112" y="2353474"/>
              <a:ext cx="754947" cy="174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popUndo()</a:t>
              </a:r>
            </a:p>
          </p:txBody>
        </p:sp>
        <p:sp>
          <p:nvSpPr>
            <p:cNvPr id="137" name="TextBox 79"/>
            <p:cNvSpPr txBox="1"/>
            <p:nvPr/>
          </p:nvSpPr>
          <p:spPr>
            <a:xfrm>
              <a:off x="1817983" y="724703"/>
              <a:ext cx="1869620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parseCommand(“undo”)</a:t>
              </a:r>
            </a:p>
          </p:txBody>
        </p:sp>
        <p:sp>
          <p:nvSpPr>
            <p:cNvPr id="138" name="TextBox 81"/>
            <p:cNvSpPr txBox="1"/>
            <p:nvPr/>
          </p:nvSpPr>
          <p:spPr>
            <a:xfrm>
              <a:off x="3183685" y="3367322"/>
              <a:ext cx="611429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result</a:t>
              </a:r>
            </a:p>
          </p:txBody>
        </p:sp>
        <p:sp>
          <p:nvSpPr>
            <p:cNvPr id="139" name="TextBox 82"/>
            <p:cNvSpPr txBox="1"/>
            <p:nvPr/>
          </p:nvSpPr>
          <p:spPr>
            <a:xfrm>
              <a:off x="597602" y="3519708"/>
              <a:ext cx="749994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result</a:t>
              </a:r>
            </a:p>
          </p:txBody>
        </p:sp>
        <p:grpSp>
          <p:nvGrpSpPr>
            <p:cNvPr id="142" name="Rectangle 62"/>
            <p:cNvGrpSpPr/>
            <p:nvPr/>
          </p:nvGrpSpPr>
          <p:grpSpPr>
            <a:xfrm>
              <a:off x="7666156" y="2374254"/>
              <a:ext cx="1565295" cy="454266"/>
              <a:chOff x="0" y="0"/>
              <a:chExt cx="1565294" cy="454265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0" y="-1"/>
                <a:ext cx="1565295" cy="454267"/>
              </a:xfrm>
              <a:prstGeom prst="rect">
                <a:avLst/>
              </a:prstGeom>
              <a:solidFill>
                <a:srgbClr val="0070C0"/>
              </a:solidFill>
              <a:ln w="1905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x:XYZCommand"/>
              <p:cNvSpPr txBox="1"/>
              <p:nvPr/>
            </p:nvSpPr>
            <p:spPr>
              <a:xfrm>
                <a:off x="0" y="63384"/>
                <a:ext cx="1565295" cy="327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x:XYZCommand</a:t>
                </a:r>
              </a:p>
            </p:txBody>
          </p:sp>
        </p:grpSp>
        <p:sp>
          <p:nvSpPr>
            <p:cNvPr id="143" name="Rectangle 85"/>
            <p:cNvSpPr/>
            <p:nvPr/>
          </p:nvSpPr>
          <p:spPr>
            <a:xfrm>
              <a:off x="8342546" y="3178498"/>
              <a:ext cx="151976" cy="444892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44" name="Straight Arrow Connector 89"/>
            <p:cNvSpPr/>
            <p:nvPr/>
          </p:nvSpPr>
          <p:spPr>
            <a:xfrm>
              <a:off x="5532470" y="3625957"/>
              <a:ext cx="2810078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TextBox 92"/>
            <p:cNvSpPr txBox="1"/>
            <p:nvPr/>
          </p:nvSpPr>
          <p:spPr>
            <a:xfrm>
              <a:off x="2644357" y="1511746"/>
              <a:ext cx="216872" cy="21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u</a:t>
              </a:r>
            </a:p>
          </p:txBody>
        </p:sp>
        <p:grpSp>
          <p:nvGrpSpPr>
            <p:cNvPr id="148" name="Rectangle 62"/>
            <p:cNvGrpSpPr/>
            <p:nvPr/>
          </p:nvGrpSpPr>
          <p:grpSpPr>
            <a:xfrm>
              <a:off x="5926578" y="1831184"/>
              <a:ext cx="1750182" cy="425228"/>
              <a:chOff x="0" y="0"/>
              <a:chExt cx="1750181" cy="425227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0" y="-1"/>
                <a:ext cx="1750182" cy="425229"/>
              </a:xfrm>
              <a:prstGeom prst="rect">
                <a:avLst/>
              </a:prstGeom>
              <a:solidFill>
                <a:srgbClr val="0070C0"/>
              </a:solidFill>
              <a:ln w="1905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:UndoRedoStack"/>
              <p:cNvSpPr txBox="1"/>
              <p:nvPr/>
            </p:nvSpPr>
            <p:spPr>
              <a:xfrm>
                <a:off x="0" y="48865"/>
                <a:ext cx="1750182" cy="327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:UndoRedoStack</a:t>
                </a:r>
              </a:p>
            </p:txBody>
          </p:sp>
        </p:grpSp>
        <p:sp>
          <p:nvSpPr>
            <p:cNvPr id="149" name="Straight Connector 45"/>
            <p:cNvSpPr/>
            <p:nvPr/>
          </p:nvSpPr>
          <p:spPr>
            <a:xfrm>
              <a:off x="6842797" y="2247481"/>
              <a:ext cx="1" cy="824994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Rectangle 48"/>
            <p:cNvSpPr/>
            <p:nvPr/>
          </p:nvSpPr>
          <p:spPr>
            <a:xfrm>
              <a:off x="6741497" y="2547479"/>
              <a:ext cx="213985" cy="345937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51" name="Straight Arrow Connector 49"/>
            <p:cNvSpPr/>
            <p:nvPr/>
          </p:nvSpPr>
          <p:spPr>
            <a:xfrm>
              <a:off x="5558663" y="2564444"/>
              <a:ext cx="1191274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TextBox 3"/>
            <p:cNvSpPr txBox="1"/>
            <p:nvPr/>
          </p:nvSpPr>
          <p:spPr>
            <a:xfrm>
              <a:off x="5370390" y="4083526"/>
              <a:ext cx="173868" cy="252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>
                  <a:solidFill>
                    <a:srgbClr val="00206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grpSp>
          <p:nvGrpSpPr>
            <p:cNvPr id="155" name="Rectangle 62"/>
            <p:cNvGrpSpPr/>
            <p:nvPr/>
          </p:nvGrpSpPr>
          <p:grpSpPr>
            <a:xfrm>
              <a:off x="4919122" y="821028"/>
              <a:ext cx="1076404" cy="564996"/>
              <a:chOff x="0" y="0"/>
              <a:chExt cx="1076402" cy="564994"/>
            </a:xfrm>
          </p:grpSpPr>
          <p:sp>
            <p:nvSpPr>
              <p:cNvPr id="153" name="Rectangle"/>
              <p:cNvSpPr/>
              <p:nvPr/>
            </p:nvSpPr>
            <p:spPr>
              <a:xfrm>
                <a:off x="0" y="55364"/>
                <a:ext cx="1076403" cy="454267"/>
              </a:xfrm>
              <a:prstGeom prst="rect">
                <a:avLst/>
              </a:prstGeom>
              <a:solidFill>
                <a:srgbClr val="0070C0"/>
              </a:solidFill>
              <a:ln w="19050" cap="flat">
                <a:solidFill>
                  <a:srgbClr val="0070C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" name="u:Undo Command"/>
              <p:cNvSpPr txBox="1"/>
              <p:nvPr/>
            </p:nvSpPr>
            <p:spPr>
              <a:xfrm>
                <a:off x="0" y="-1"/>
                <a:ext cx="1076403" cy="564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FFFFFF"/>
                    </a:solidFill>
                  </a:defRPr>
                </a:pPr>
                <a:r>
                  <a:t>u:Undo</a:t>
                </a:r>
                <a:br/>
                <a:r>
                  <a:t>Command</a:t>
                </a:r>
              </a:p>
            </p:txBody>
          </p:sp>
        </p:grpSp>
        <p:sp>
          <p:nvSpPr>
            <p:cNvPr id="156" name="Straight Arrow Connector 65"/>
            <p:cNvSpPr/>
            <p:nvPr/>
          </p:nvSpPr>
          <p:spPr>
            <a:xfrm>
              <a:off x="1627200" y="2324260"/>
              <a:ext cx="3771781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Straight Arrow Connector 66"/>
            <p:cNvSpPr/>
            <p:nvPr/>
          </p:nvSpPr>
          <p:spPr>
            <a:xfrm>
              <a:off x="1643827" y="978409"/>
              <a:ext cx="2221147" cy="3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Straight Arrow Connector 68"/>
            <p:cNvSpPr/>
            <p:nvPr/>
          </p:nvSpPr>
          <p:spPr>
            <a:xfrm>
              <a:off x="1618948" y="3760945"/>
              <a:ext cx="3771144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Straight Arrow Connector 73"/>
            <p:cNvSpPr/>
            <p:nvPr/>
          </p:nvSpPr>
          <p:spPr>
            <a:xfrm>
              <a:off x="5603475" y="2885963"/>
              <a:ext cx="1110709" cy="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ysDash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TextBox 84"/>
            <p:cNvSpPr txBox="1"/>
            <p:nvPr/>
          </p:nvSpPr>
          <p:spPr>
            <a:xfrm>
              <a:off x="5836552" y="2687564"/>
              <a:ext cx="754948" cy="174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61" name="TextBox 87"/>
            <p:cNvSpPr txBox="1"/>
            <p:nvPr/>
          </p:nvSpPr>
          <p:spPr>
            <a:xfrm>
              <a:off x="5938669" y="3007147"/>
              <a:ext cx="754948" cy="174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>
                <a:defRPr sz="1200">
                  <a:solidFill>
                    <a:srgbClr val="0070C0"/>
                  </a:solidFill>
                </a:defRPr>
              </a:lvl1pPr>
            </a:lstStyle>
            <a:p>
              <a:pPr/>
              <a:r>
                <a:t>undo()</a:t>
              </a:r>
            </a:p>
          </p:txBody>
        </p:sp>
        <p:sp>
          <p:nvSpPr>
            <p:cNvPr id="162" name="Straight Connector 88"/>
            <p:cNvSpPr/>
            <p:nvPr/>
          </p:nvSpPr>
          <p:spPr>
            <a:xfrm>
              <a:off x="8417546" y="2778442"/>
              <a:ext cx="1" cy="1245004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19050" cap="flat">
              <a:solidFill>
                <a:srgbClr val="0070C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ref| [undo changes]"/>
            <p:cNvSpPr txBox="1"/>
            <p:nvPr/>
          </p:nvSpPr>
          <p:spPr>
            <a:xfrm>
              <a:off x="6996977" y="3268681"/>
              <a:ext cx="1737682" cy="277498"/>
            </a:xfrm>
            <a:prstGeom prst="rect">
              <a:avLst/>
            </a:prstGeom>
            <a:noFill/>
            <a:ln w="127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2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ref| [undo changes]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