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6350" cap="flat">
              <a:solidFill>
                <a:srgbClr val="C7DBBF"/>
              </a:solidFill>
              <a:prstDash val="solid"/>
              <a:miter lim="800000"/>
            </a:ln>
          </a:left>
          <a:right>
            <a:ln w="12700" cap="flat">
              <a:solidFill>
                <a:srgbClr val="FFFFFF"/>
              </a:solidFill>
              <a:prstDash val="solid"/>
              <a:miter lim="8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800000"/>
            </a:ln>
          </a:top>
          <a:bottom>
            <a:ln w="6350" cap="flat">
              <a:solidFill>
                <a:srgbClr val="C7DBBF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C7DBBF"/>
              </a:solidFill>
              <a:prstDash val="solid"/>
              <a:miter lim="800000"/>
            </a:ln>
          </a:top>
          <a:bottom>
            <a:ln w="19050" cap="flat">
              <a:solidFill>
                <a:srgbClr val="FFFFFF"/>
              </a:solidFill>
              <a:prstDash val="solid"/>
              <a:miter lim="8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"/>
          <p:cNvGrpSpPr/>
          <p:nvPr/>
        </p:nvGrpSpPr>
        <p:grpSpPr>
          <a:xfrm>
            <a:off x="-220608" y="2499917"/>
            <a:ext cx="12847996" cy="1676387"/>
            <a:chOff x="0" y="0"/>
            <a:chExt cx="12847994" cy="1676385"/>
          </a:xfrm>
        </p:grpSpPr>
        <p:sp>
          <p:nvSpPr>
            <p:cNvPr id="112" name="TextBox 9"/>
            <p:cNvSpPr txBox="1"/>
            <p:nvPr/>
          </p:nvSpPr>
          <p:spPr>
            <a:xfrm>
              <a:off x="158222" y="1357314"/>
              <a:ext cx="2463071" cy="31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undoStack</a:t>
              </a:r>
            </a:p>
          </p:txBody>
        </p:sp>
        <p:sp>
          <p:nvSpPr>
            <p:cNvPr id="113" name="TextBox 10"/>
            <p:cNvSpPr txBox="1"/>
            <p:nvPr/>
          </p:nvSpPr>
          <p:spPr>
            <a:xfrm>
              <a:off x="2741298" y="1353954"/>
              <a:ext cx="2458131" cy="31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redoStack</a:t>
              </a:r>
            </a:p>
          </p:txBody>
        </p:sp>
        <p:grpSp>
          <p:nvGrpSpPr>
            <p:cNvPr id="116" name="Arrow: Right 11"/>
            <p:cNvGrpSpPr/>
            <p:nvPr/>
          </p:nvGrpSpPr>
          <p:grpSpPr>
            <a:xfrm>
              <a:off x="5590524" y="107943"/>
              <a:ext cx="1756461" cy="1263196"/>
              <a:chOff x="0" y="0"/>
              <a:chExt cx="1756459" cy="1263195"/>
            </a:xfrm>
          </p:grpSpPr>
          <p:sp>
            <p:nvSpPr>
              <p:cNvPr id="114" name="Arrow"/>
              <p:cNvSpPr/>
              <p:nvPr/>
            </p:nvSpPr>
            <p:spPr>
              <a:xfrm>
                <a:off x="0" y="0"/>
                <a:ext cx="1756460" cy="1263196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12700" cap="flat">
                <a:solidFill>
                  <a:srgbClr val="32538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" name="delete 5"/>
              <p:cNvSpPr txBox="1"/>
              <p:nvPr/>
            </p:nvSpPr>
            <p:spPr>
              <a:xfrm>
                <a:off x="-1" y="472060"/>
                <a:ext cx="1440661" cy="3190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/>
                <a:r>
                  <a:t>delete 5</a:t>
                </a:r>
              </a:p>
            </p:txBody>
          </p:sp>
        </p:grpSp>
        <p:sp>
          <p:nvSpPr>
            <p:cNvPr id="117" name="TextBox 43"/>
            <p:cNvSpPr txBox="1"/>
            <p:nvPr/>
          </p:nvSpPr>
          <p:spPr>
            <a:xfrm>
              <a:off x="7668669" y="1353954"/>
              <a:ext cx="2463071" cy="31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undoStack</a:t>
              </a:r>
            </a:p>
          </p:txBody>
        </p:sp>
        <p:sp>
          <p:nvSpPr>
            <p:cNvPr id="118" name="TextBox 44"/>
            <p:cNvSpPr txBox="1"/>
            <p:nvPr/>
          </p:nvSpPr>
          <p:spPr>
            <a:xfrm>
              <a:off x="10251745" y="1350593"/>
              <a:ext cx="2458131" cy="31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redoStack</a:t>
              </a:r>
            </a:p>
          </p:txBody>
        </p:sp>
        <p:graphicFrame>
          <p:nvGraphicFramePr>
            <p:cNvPr id="119" name="Table 20"/>
            <p:cNvGraphicFramePr/>
            <p:nvPr/>
          </p:nvGraphicFramePr>
          <p:xfrm>
            <a:off x="7602517" y="236619"/>
            <a:ext cx="2433211" cy="652785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{4C3C2611-4C71-4FC5-86AE-919BDF0F9419}</a:tableStyleId>
                </a:tblPr>
                <a:tblGrid>
                  <a:gridCol w="2433209"/>
                </a:tblGrid>
                <a:tr h="326391">
                  <a:tc>
                    <a:txBody>
                      <a:bodyPr/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r>
                          <a:rPr u="sng">
                            <a:solidFill>
                              <a:srgbClr val="FFFFFF"/>
                            </a:solidFill>
                          </a:rPr>
                          <a:t>:DeletePersonCommand</a:t>
                        </a:r>
                      </a:p>
                    </a:txBody>
                    <a:tcPr marL="45720" marR="45720" marT="45720" marB="45720" anchor="t" anchorCtr="0" horzOverflow="overflow">
                      <a:lnL w="6350">
                        <a:solidFill>
                          <a:srgbClr val="C7DBBF"/>
                        </a:solidFill>
                        <a:miter/>
                      </a:lnL>
                      <a:lnR w="6350">
                        <a:solidFill>
                          <a:srgbClr val="C7DBBF"/>
                        </a:solidFill>
                        <a:miter/>
                      </a:lnR>
                      <a:lnT w="6350">
                        <a:solidFill>
                          <a:srgbClr val="C7DBBF"/>
                        </a:solidFill>
                        <a:miter/>
                      </a:lnT>
                      <a:lnB w="12700">
                        <a:solidFill>
                          <a:srgbClr val="BFBFBF"/>
                        </a:solidFill>
                      </a:lnB>
                      <a:solidFill>
                        <a:schemeClr val="accent6"/>
                      </a:solidFill>
                    </a:tcPr>
                  </a:tc>
                </a:tr>
                <a:tr h="326391">
                  <a:tc>
                    <a:txBody>
                      <a:bodyPr/>
                      <a:lstStyle/>
                      <a:p>
                        <a:pPr/>
                        <a:r>
                          <a:t>targetIndex = 5</a:t>
                        </a:r>
                      </a:p>
                      <a:p>
                        <a:pPr/>
                        <a:r>
                          <a:t>oppositeCommand</a:t>
                        </a:r>
                      </a:p>
                    </a:txBody>
                    <a:tcPr marL="45720" marR="45720" marT="45720" marB="45720" anchor="t" anchorCtr="0" horzOverflow="overflow">
                      <a:lnL w="6350">
                        <a:solidFill>
                          <a:srgbClr val="C7DBBF"/>
                        </a:solidFill>
                        <a:miter/>
                      </a:lnL>
                      <a:lnR w="6350">
                        <a:solidFill>
                          <a:srgbClr val="C7DBBF"/>
                        </a:solidFill>
                        <a:miter/>
                      </a:lnR>
                      <a:lnT w="12700">
                        <a:solidFill>
                          <a:srgbClr val="BFBFBF"/>
                        </a:solidFill>
                      </a:lnT>
                      <a:lnB w="6350">
                        <a:solidFill>
                          <a:srgbClr val="C7DBBF"/>
                        </a:solidFill>
                        <a:miter/>
                      </a:lnB>
                      <a:solidFill>
                        <a:schemeClr val="accent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20" name="Freeform 19"/>
            <p:cNvSpPr/>
            <p:nvPr/>
          </p:nvSpPr>
          <p:spPr>
            <a:xfrm>
              <a:off x="7517588" y="-1"/>
              <a:ext cx="2621295" cy="1376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Freeform 21"/>
            <p:cNvSpPr/>
            <p:nvPr/>
          </p:nvSpPr>
          <p:spPr>
            <a:xfrm>
              <a:off x="10226700" y="-1"/>
              <a:ext cx="2621295" cy="1376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" name="Freeform 22"/>
            <p:cNvSpPr/>
            <p:nvPr/>
          </p:nvSpPr>
          <p:spPr>
            <a:xfrm>
              <a:off x="2713697" y="-1"/>
              <a:ext cx="2621294" cy="1376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" name="Freeform 23"/>
            <p:cNvSpPr/>
            <p:nvPr/>
          </p:nvSpPr>
          <p:spPr>
            <a:xfrm>
              <a:off x="-1" y="-1"/>
              <a:ext cx="2621295" cy="1376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