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"/>
          <p:cNvGrpSpPr/>
          <p:nvPr/>
        </p:nvGrpSpPr>
        <p:grpSpPr>
          <a:xfrm>
            <a:off x="1313437" y="746463"/>
            <a:ext cx="6185473" cy="3646303"/>
            <a:chOff x="0" y="0"/>
            <a:chExt cx="6185471" cy="3646301"/>
          </a:xfrm>
        </p:grpSpPr>
        <p:sp>
          <p:nvSpPr>
            <p:cNvPr id="112" name="Rounded Rectangle"/>
            <p:cNvSpPr/>
            <p:nvPr/>
          </p:nvSpPr>
          <p:spPr>
            <a:xfrm>
              <a:off x="331652" y="0"/>
              <a:ext cx="5853820" cy="3646302"/>
            </a:xfrm>
            <a:prstGeom prst="roundRect">
              <a:avLst>
                <a:gd name="adj" fmla="val 3484"/>
              </a:avLst>
            </a:prstGeom>
            <a:solidFill>
              <a:srgbClr val="DCE6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3" name="sd  undo changes"/>
            <p:cNvSpPr txBox="1"/>
            <p:nvPr/>
          </p:nvSpPr>
          <p:spPr>
            <a:xfrm>
              <a:off x="378512" y="43976"/>
              <a:ext cx="1618640" cy="277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sd  undo changes</a:t>
              </a:r>
            </a:p>
          </p:txBody>
        </p:sp>
        <p:sp>
          <p:nvSpPr>
            <p:cNvPr id="114" name="Rectangle"/>
            <p:cNvSpPr/>
            <p:nvPr/>
          </p:nvSpPr>
          <p:spPr>
            <a:xfrm>
              <a:off x="809190" y="712523"/>
              <a:ext cx="1432693" cy="341297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x:XYZCommand"/>
            <p:cNvSpPr txBox="1"/>
            <p:nvPr/>
          </p:nvSpPr>
          <p:spPr>
            <a:xfrm>
              <a:off x="809190" y="702998"/>
              <a:ext cx="1432693" cy="327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x:XYZCommand</a:t>
              </a:r>
            </a:p>
          </p:txBody>
        </p:sp>
        <p:sp>
          <p:nvSpPr>
            <p:cNvPr id="116" name="Straight Connector 4"/>
            <p:cNvSpPr/>
            <p:nvPr/>
          </p:nvSpPr>
          <p:spPr>
            <a:xfrm flipH="1">
              <a:off x="1525536" y="513785"/>
              <a:ext cx="1" cy="2618732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Straight Arrow Connector 74"/>
            <p:cNvSpPr/>
            <p:nvPr/>
          </p:nvSpPr>
          <p:spPr>
            <a:xfrm>
              <a:off x="0" y="1421958"/>
              <a:ext cx="1411208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TextBox 78"/>
            <p:cNvSpPr txBox="1"/>
            <p:nvPr/>
          </p:nvSpPr>
          <p:spPr>
            <a:xfrm>
              <a:off x="1967996" y="1502796"/>
              <a:ext cx="1944080" cy="277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executeUndoableCommand()</a:t>
              </a:r>
            </a:p>
          </p:txBody>
        </p:sp>
        <p:sp>
          <p:nvSpPr>
            <p:cNvPr id="119" name="Rectangle 85"/>
            <p:cNvSpPr/>
            <p:nvPr/>
          </p:nvSpPr>
          <p:spPr>
            <a:xfrm>
              <a:off x="4324372" y="1698532"/>
              <a:ext cx="177801" cy="873833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20" name="Straight Arrow Connector 89"/>
            <p:cNvSpPr/>
            <p:nvPr/>
          </p:nvSpPr>
          <p:spPr>
            <a:xfrm>
              <a:off x="0" y="2842603"/>
              <a:ext cx="1411209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Rectangle 48"/>
            <p:cNvSpPr/>
            <p:nvPr/>
          </p:nvSpPr>
          <p:spPr>
            <a:xfrm>
              <a:off x="1443000" y="1416503"/>
              <a:ext cx="177801" cy="1437892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22" name="Straight Arrow Connector 49"/>
            <p:cNvSpPr/>
            <p:nvPr/>
          </p:nvSpPr>
          <p:spPr>
            <a:xfrm>
              <a:off x="1563665" y="1717585"/>
              <a:ext cx="2723598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Straight Arrow Connector 73"/>
            <p:cNvSpPr/>
            <p:nvPr/>
          </p:nvSpPr>
          <p:spPr>
            <a:xfrm>
              <a:off x="1617334" y="2560740"/>
              <a:ext cx="2669929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TextBox 87"/>
            <p:cNvSpPr txBox="1"/>
            <p:nvPr/>
          </p:nvSpPr>
          <p:spPr>
            <a:xfrm>
              <a:off x="328130" y="1200649"/>
              <a:ext cx="754948" cy="174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undo()</a:t>
              </a:r>
            </a:p>
          </p:txBody>
        </p:sp>
        <p:sp>
          <p:nvSpPr>
            <p:cNvPr id="125" name="Straight Connector 88"/>
            <p:cNvSpPr/>
            <p:nvPr/>
          </p:nvSpPr>
          <p:spPr>
            <a:xfrm>
              <a:off x="4399595" y="1305702"/>
              <a:ext cx="1" cy="1859714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Rectangle"/>
            <p:cNvSpPr/>
            <p:nvPr/>
          </p:nvSpPr>
          <p:spPr>
            <a:xfrm>
              <a:off x="2904690" y="903023"/>
              <a:ext cx="2989812" cy="341297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oppositeCommand:ABCCommand"/>
            <p:cNvSpPr txBox="1"/>
            <p:nvPr/>
          </p:nvSpPr>
          <p:spPr>
            <a:xfrm>
              <a:off x="2933331" y="618320"/>
              <a:ext cx="2932530" cy="910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oppositeCommand:ABCCommand</a:t>
              </a:r>
            </a:p>
          </p:txBody>
        </p:sp>
        <p:sp>
          <p:nvSpPr>
            <p:cNvPr id="128" name="Line"/>
            <p:cNvSpPr/>
            <p:nvPr/>
          </p:nvSpPr>
          <p:spPr>
            <a:xfrm>
              <a:off x="350262" y="341902"/>
              <a:ext cx="1243887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Line"/>
            <p:cNvSpPr/>
            <p:nvPr/>
          </p:nvSpPr>
          <p:spPr>
            <a:xfrm flipH="1">
              <a:off x="1582162" y="256836"/>
              <a:ext cx="88901" cy="8878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Line"/>
            <p:cNvSpPr/>
            <p:nvPr/>
          </p:nvSpPr>
          <p:spPr>
            <a:xfrm flipV="1">
              <a:off x="1671062" y="15536"/>
              <a:ext cx="1" cy="24130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