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1"/>
          <p:cNvGrpSpPr/>
          <p:nvPr/>
        </p:nvGrpSpPr>
        <p:grpSpPr>
          <a:xfrm>
            <a:off x="1954700" y="335665"/>
            <a:ext cx="6957808" cy="5342942"/>
            <a:chOff x="0" y="0"/>
            <a:chExt cx="6957807" cy="5342940"/>
          </a:xfrm>
        </p:grpSpPr>
        <p:pic>
          <p:nvPicPr>
            <p:cNvPr id="112" name="Picture 3" descr="Pictur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57808" cy="53429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Rectangle 4"/>
            <p:cNvSpPr/>
            <p:nvPr/>
          </p:nvSpPr>
          <p:spPr>
            <a:xfrm>
              <a:off x="82444" y="1412111"/>
              <a:ext cx="2164467" cy="3715475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Rectangle 6"/>
            <p:cNvSpPr/>
            <p:nvPr/>
          </p:nvSpPr>
          <p:spPr>
            <a:xfrm>
              <a:off x="82443" y="412968"/>
              <a:ext cx="6813874" cy="241967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Rectangle 7"/>
            <p:cNvSpPr/>
            <p:nvPr/>
          </p:nvSpPr>
          <p:spPr>
            <a:xfrm>
              <a:off x="82443" y="736818"/>
              <a:ext cx="6813874" cy="46946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Rectangle 8"/>
            <p:cNvSpPr/>
            <p:nvPr/>
          </p:nvSpPr>
          <p:spPr>
            <a:xfrm>
              <a:off x="4677267" y="1412111"/>
              <a:ext cx="2250097" cy="3715475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Rectangle 9"/>
            <p:cNvSpPr/>
            <p:nvPr/>
          </p:nvSpPr>
          <p:spPr>
            <a:xfrm>
              <a:off x="2329354" y="1412111"/>
              <a:ext cx="2250097" cy="3715475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TextBox 10"/>
            <p:cNvSpPr txBox="1"/>
            <p:nvPr/>
          </p:nvSpPr>
          <p:spPr>
            <a:xfrm>
              <a:off x="941853" y="305514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9" name="TextBox 11"/>
            <p:cNvSpPr txBox="1"/>
            <p:nvPr/>
          </p:nvSpPr>
          <p:spPr>
            <a:xfrm>
              <a:off x="637053" y="1041944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0" name="TextBox 12"/>
            <p:cNvSpPr txBox="1"/>
            <p:nvPr/>
          </p:nvSpPr>
          <p:spPr>
            <a:xfrm>
              <a:off x="2014553" y="1308374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1" name="TextBox 13"/>
            <p:cNvSpPr txBox="1"/>
            <p:nvPr/>
          </p:nvSpPr>
          <p:spPr>
            <a:xfrm>
              <a:off x="4338066" y="1308374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22" name="TextBox 14"/>
            <p:cNvSpPr txBox="1"/>
            <p:nvPr/>
          </p:nvSpPr>
          <p:spPr>
            <a:xfrm>
              <a:off x="6587522" y="1288165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23" name="Rectangle 15"/>
            <p:cNvSpPr/>
            <p:nvPr/>
          </p:nvSpPr>
          <p:spPr>
            <a:xfrm>
              <a:off x="164887" y="1767865"/>
              <a:ext cx="1997781" cy="6015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Rectangle 16"/>
            <p:cNvSpPr/>
            <p:nvPr/>
          </p:nvSpPr>
          <p:spPr>
            <a:xfrm>
              <a:off x="2414342" y="1747211"/>
              <a:ext cx="2110339" cy="62222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Rectangle 17"/>
            <p:cNvSpPr/>
            <p:nvPr/>
          </p:nvSpPr>
          <p:spPr>
            <a:xfrm>
              <a:off x="4747145" y="1751973"/>
              <a:ext cx="2110339" cy="62222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TextBox 18"/>
            <p:cNvSpPr txBox="1"/>
            <p:nvPr/>
          </p:nvSpPr>
          <p:spPr>
            <a:xfrm>
              <a:off x="6444810" y="1662297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27" name="TextBox 19"/>
            <p:cNvSpPr txBox="1"/>
            <p:nvPr/>
          </p:nvSpPr>
          <p:spPr>
            <a:xfrm>
              <a:off x="1861638" y="1665525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28" name="TextBox 20"/>
            <p:cNvSpPr txBox="1"/>
            <p:nvPr/>
          </p:nvSpPr>
          <p:spPr>
            <a:xfrm>
              <a:off x="4189952" y="1668951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5"/>
          <p:cNvGrpSpPr/>
          <p:nvPr/>
        </p:nvGrpSpPr>
        <p:grpSpPr>
          <a:xfrm>
            <a:off x="2006874" y="288120"/>
            <a:ext cx="6875190" cy="3715474"/>
            <a:chOff x="0" y="0"/>
            <a:chExt cx="6875188" cy="3715473"/>
          </a:xfrm>
        </p:grpSpPr>
        <p:pic>
          <p:nvPicPr>
            <p:cNvPr id="13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875189" cy="3715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Rectangle 4"/>
            <p:cNvSpPr/>
            <p:nvPr/>
          </p:nvSpPr>
          <p:spPr>
            <a:xfrm>
              <a:off x="30269" y="1459657"/>
              <a:ext cx="2164467" cy="200888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Rectangle 6"/>
            <p:cNvSpPr/>
            <p:nvPr/>
          </p:nvSpPr>
          <p:spPr>
            <a:xfrm>
              <a:off x="30268" y="460513"/>
              <a:ext cx="6813874" cy="241967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Rectangle 7"/>
            <p:cNvSpPr/>
            <p:nvPr/>
          </p:nvSpPr>
          <p:spPr>
            <a:xfrm>
              <a:off x="30268" y="784363"/>
              <a:ext cx="6813874" cy="46946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Rectangle 8"/>
            <p:cNvSpPr/>
            <p:nvPr/>
          </p:nvSpPr>
          <p:spPr>
            <a:xfrm>
              <a:off x="4625091" y="1459657"/>
              <a:ext cx="2077584" cy="200888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Rectangle 9"/>
            <p:cNvSpPr/>
            <p:nvPr/>
          </p:nvSpPr>
          <p:spPr>
            <a:xfrm>
              <a:off x="2277179" y="1459657"/>
              <a:ext cx="2250097" cy="2008884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TextBox 10"/>
            <p:cNvSpPr txBox="1"/>
            <p:nvPr/>
          </p:nvSpPr>
          <p:spPr>
            <a:xfrm>
              <a:off x="889678" y="353059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8" name="TextBox 11"/>
            <p:cNvSpPr txBox="1"/>
            <p:nvPr/>
          </p:nvSpPr>
          <p:spPr>
            <a:xfrm>
              <a:off x="584878" y="1089489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9" name="TextBox 12"/>
            <p:cNvSpPr txBox="1"/>
            <p:nvPr/>
          </p:nvSpPr>
          <p:spPr>
            <a:xfrm>
              <a:off x="1962378" y="1355919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" name="TextBox 13"/>
            <p:cNvSpPr txBox="1"/>
            <p:nvPr/>
          </p:nvSpPr>
          <p:spPr>
            <a:xfrm>
              <a:off x="4285891" y="1355919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1" name="TextBox 14"/>
            <p:cNvSpPr txBox="1"/>
            <p:nvPr/>
          </p:nvSpPr>
          <p:spPr>
            <a:xfrm>
              <a:off x="6535347" y="1335710"/>
              <a:ext cx="148115" cy="2565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874" y="288120"/>
            <a:ext cx="6875190" cy="3715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"/>
          <p:cNvGrpSpPr/>
          <p:nvPr/>
        </p:nvGrpSpPr>
        <p:grpSpPr>
          <a:xfrm>
            <a:off x="99441" y="824949"/>
            <a:ext cx="14500072" cy="5086757"/>
            <a:chOff x="0" y="0"/>
            <a:chExt cx="14500071" cy="5086756"/>
          </a:xfrm>
        </p:grpSpPr>
        <p:sp>
          <p:nvSpPr>
            <p:cNvPr id="146" name="Arrow"/>
            <p:cNvSpPr/>
            <p:nvPr/>
          </p:nvSpPr>
          <p:spPr>
            <a:xfrm>
              <a:off x="4320158" y="1969050"/>
              <a:ext cx="687135" cy="1270001"/>
            </a:xfrm>
            <a:prstGeom prst="rightArrow">
              <a:avLst>
                <a:gd name="adj1" fmla="val 69242"/>
                <a:gd name="adj2" fmla="val 61996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" name="Arrow"/>
            <p:cNvSpPr/>
            <p:nvPr/>
          </p:nvSpPr>
          <p:spPr>
            <a:xfrm>
              <a:off x="9500145" y="1969050"/>
              <a:ext cx="687134" cy="1270001"/>
            </a:xfrm>
            <a:prstGeom prst="rightArrow">
              <a:avLst>
                <a:gd name="adj1" fmla="val 69242"/>
                <a:gd name="adj2" fmla="val 61996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undo"/>
            <p:cNvSpPr txBox="1"/>
            <p:nvPr/>
          </p:nvSpPr>
          <p:spPr>
            <a:xfrm>
              <a:off x="9497294" y="1555030"/>
              <a:ext cx="58500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undo</a:t>
              </a:r>
            </a:p>
          </p:txBody>
        </p:sp>
        <p:sp>
          <p:nvSpPr>
            <p:cNvPr id="149" name="delete 2"/>
            <p:cNvSpPr txBox="1"/>
            <p:nvPr/>
          </p:nvSpPr>
          <p:spPr>
            <a:xfrm>
              <a:off x="4234867" y="1555030"/>
              <a:ext cx="85836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delete 2</a:t>
              </a:r>
            </a:p>
          </p:txBody>
        </p:sp>
        <p:pic>
          <p:nvPicPr>
            <p:cNvPr id="150" name="DeleteUIBefore.png" descr="DeleteUIBefor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69907" cy="5086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UndoUIAfter.png" descr="UndoUIAft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38179" y="0"/>
              <a:ext cx="4161893" cy="5086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UndoUIBefore.png" descr="UndoUIBefor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158192" y="0"/>
              <a:ext cx="4191702" cy="5086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"/>
          <p:cNvGrpSpPr/>
          <p:nvPr/>
        </p:nvGrpSpPr>
        <p:grpSpPr>
          <a:xfrm>
            <a:off x="1839920" y="991403"/>
            <a:ext cx="9790607" cy="4875194"/>
            <a:chOff x="0" y="0"/>
            <a:chExt cx="9790606" cy="4875193"/>
          </a:xfrm>
        </p:grpSpPr>
        <p:sp>
          <p:nvSpPr>
            <p:cNvPr id="155" name="Arrow"/>
            <p:cNvSpPr/>
            <p:nvPr/>
          </p:nvSpPr>
          <p:spPr>
            <a:xfrm>
              <a:off x="4274345" y="1802596"/>
              <a:ext cx="1225495" cy="1270001"/>
            </a:xfrm>
            <a:prstGeom prst="rightArrow">
              <a:avLst>
                <a:gd name="adj1" fmla="val 69242"/>
                <a:gd name="adj2" fmla="val 34761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register 1 Talk"/>
            <p:cNvSpPr txBox="1"/>
            <p:nvPr/>
          </p:nvSpPr>
          <p:spPr>
            <a:xfrm>
              <a:off x="4181749" y="1426676"/>
              <a:ext cx="13876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register 1 Talk</a:t>
              </a:r>
            </a:p>
          </p:txBody>
        </p:sp>
        <p:pic>
          <p:nvPicPr>
            <p:cNvPr id="157" name="RegisterUIAfter.png" descr="RegisterUIAft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59521" y="0"/>
              <a:ext cx="4131086" cy="4875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RegisterUIBefore.png" descr="RegisterUIBef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115313" cy="4875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rrow"/>
          <p:cNvSpPr/>
          <p:nvPr/>
        </p:nvSpPr>
        <p:spPr>
          <a:xfrm>
            <a:off x="5126634" y="2793999"/>
            <a:ext cx="1715834" cy="1270001"/>
          </a:xfrm>
          <a:prstGeom prst="rightArrow">
            <a:avLst>
              <a:gd name="adj1" fmla="val 57555"/>
              <a:gd name="adj2" fmla="val 59672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find-event Talk…"/>
          <p:cNvSpPr txBox="1"/>
          <p:nvPr/>
        </p:nvSpPr>
        <p:spPr>
          <a:xfrm>
            <a:off x="5122634" y="2049779"/>
            <a:ext cx="152128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find-event Talk</a:t>
            </a:r>
          </a:p>
          <a:p>
            <a:pPr/>
            <a:r>
              <a:t>Competition</a:t>
            </a:r>
          </a:p>
        </p:txBody>
      </p:sp>
      <p:pic>
        <p:nvPicPr>
          <p:cNvPr id="163" name="FindUIAfter.png" descr="FindUIAf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1200" y="358774"/>
            <a:ext cx="4406900" cy="56099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FindUIBefore.png" descr="FindUI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352424"/>
            <a:ext cx="4406900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401170" y="615950"/>
            <a:ext cx="11168530" cy="5626100"/>
            <a:chOff x="0" y="0"/>
            <a:chExt cx="11168529" cy="5626100"/>
          </a:xfrm>
        </p:grpSpPr>
        <p:sp>
          <p:nvSpPr>
            <p:cNvPr id="166" name="Arrow"/>
            <p:cNvSpPr/>
            <p:nvPr/>
          </p:nvSpPr>
          <p:spPr>
            <a:xfrm>
              <a:off x="4790499" y="2178050"/>
              <a:ext cx="1715835" cy="1270000"/>
            </a:xfrm>
            <a:prstGeom prst="rightArrow">
              <a:avLst>
                <a:gd name="adj1" fmla="val 57555"/>
                <a:gd name="adj2" fmla="val 59672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edit-event 6…"/>
            <p:cNvSpPr txBox="1"/>
            <p:nvPr/>
          </p:nvSpPr>
          <p:spPr>
            <a:xfrm>
              <a:off x="4657252" y="1471929"/>
              <a:ext cx="185402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edit-event 6</a:t>
              </a:r>
            </a:p>
            <a:p>
              <a:pPr/>
              <a:r>
                <a:t>n/Career Talk 2018</a:t>
              </a:r>
            </a:p>
          </p:txBody>
        </p:sp>
        <p:pic>
          <p:nvPicPr>
            <p:cNvPr id="168" name="EditUIAfter.png" descr="EditUIAft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23529" y="0"/>
              <a:ext cx="4445001" cy="562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EditUIBefore.png" descr="EditUIBef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445000" cy="562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"/>
          <p:cNvGrpSpPr/>
          <p:nvPr/>
        </p:nvGrpSpPr>
        <p:grpSpPr>
          <a:xfrm>
            <a:off x="344801" y="406400"/>
            <a:ext cx="11370949" cy="6045200"/>
            <a:chOff x="0" y="0"/>
            <a:chExt cx="11370948" cy="6045200"/>
          </a:xfrm>
        </p:grpSpPr>
        <p:sp>
          <p:nvSpPr>
            <p:cNvPr id="172" name="Arrow"/>
            <p:cNvSpPr/>
            <p:nvPr/>
          </p:nvSpPr>
          <p:spPr>
            <a:xfrm>
              <a:off x="4846868" y="2387600"/>
              <a:ext cx="1715834" cy="1270000"/>
            </a:xfrm>
            <a:prstGeom prst="rightArrow">
              <a:avLst>
                <a:gd name="adj1" fmla="val 57555"/>
                <a:gd name="adj2" fmla="val 59672"/>
              </a:avLst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find-registrant alex"/>
            <p:cNvSpPr txBox="1"/>
            <p:nvPr/>
          </p:nvSpPr>
          <p:spPr>
            <a:xfrm>
              <a:off x="4714402" y="1897379"/>
              <a:ext cx="18524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find-registrant alex</a:t>
              </a:r>
            </a:p>
          </p:txBody>
        </p:sp>
        <p:pic>
          <p:nvPicPr>
            <p:cNvPr id="174" name="FindAttendanceAfter.png" descr="FindAttendanceAfter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786248" y="6350"/>
              <a:ext cx="4584701" cy="603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FindAttendanceBefore.png" descr="FindAttendanceBef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495800" cy="6045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row"/>
          <p:cNvSpPr/>
          <p:nvPr/>
        </p:nvSpPr>
        <p:spPr>
          <a:xfrm>
            <a:off x="5112398" y="2794000"/>
            <a:ext cx="843037" cy="1270000"/>
          </a:xfrm>
          <a:prstGeom prst="rightArrow">
            <a:avLst>
              <a:gd name="adj1" fmla="val 60227"/>
              <a:gd name="adj2" fmla="val 53444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oggle 3"/>
          <p:cNvSpPr txBox="1"/>
          <p:nvPr/>
        </p:nvSpPr>
        <p:spPr>
          <a:xfrm>
            <a:off x="5009672" y="2367279"/>
            <a:ext cx="8501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toggle 3</a:t>
            </a:r>
          </a:p>
        </p:txBody>
      </p:sp>
      <p:pic>
        <p:nvPicPr>
          <p:cNvPr id="180" name="ToggleUIAfter.png" descr="ToggleUIAf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9804" y="604653"/>
            <a:ext cx="4634826" cy="56486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ToggleUIBefore.png" descr="ToggleUIBef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320" y="589353"/>
            <a:ext cx="4634827" cy="5679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