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>
        <p:scale>
          <a:sx n="66" d="100"/>
          <a:sy n="66" d="100"/>
        </p:scale>
        <p:origin x="5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0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2A1E-7258-DD45-8D14-7D61A9AEAC0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5546-3AAE-164E-AD73-89118C57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2247314" y="1207477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406559" y="1522823"/>
            <a:ext cx="1455629" cy="346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34373" y="188649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062365" y="2237188"/>
            <a:ext cx="152400" cy="2780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/>
          <p:cNvSpPr/>
          <p:nvPr/>
        </p:nvSpPr>
        <p:spPr>
          <a:xfrm>
            <a:off x="4304714" y="1405586"/>
            <a:ext cx="1219200" cy="4676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18113" y="189018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4846104" y="2348373"/>
            <a:ext cx="174929" cy="11294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/>
          <p:cNvSpPr/>
          <p:nvPr/>
        </p:nvSpPr>
        <p:spPr>
          <a:xfrm>
            <a:off x="7783079" y="2539017"/>
            <a:ext cx="1093635" cy="46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d:Delete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Shortcut 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23" idx="0"/>
          </p:cNvCxnSpPr>
          <p:nvPr/>
        </p:nvCxnSpPr>
        <p:spPr>
          <a:xfrm>
            <a:off x="8334088" y="300055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8257888" y="3000555"/>
            <a:ext cx="152400" cy="2760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42514" y="224087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14765" y="234837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914" y="1969477"/>
            <a:ext cx="24154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 smtClean="0">
                <a:solidFill>
                  <a:srgbClr val="0070C0"/>
                </a:solidFill>
              </a:rPr>
              <a:t>delete_shortcut</a:t>
            </a:r>
            <a:r>
              <a:rPr lang="en-US" sz="1400" dirty="0" smtClean="0">
                <a:solidFill>
                  <a:srgbClr val="0070C0"/>
                </a:solidFill>
              </a:rPr>
              <a:t> list l”)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818732" y="292949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9096" y="34778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19314" y="327655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31700" y="346950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66314" y="501747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/>
          <p:cNvSpPr/>
          <p:nvPr/>
        </p:nvSpPr>
        <p:spPr>
          <a:xfrm>
            <a:off x="9827410" y="1588477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14765" y="372159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48966" y="3693277"/>
            <a:ext cx="161322" cy="10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342662" y="192713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10248314" y="375087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12177" y="375087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10288" y="3940927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14765" y="471267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46471" y="349347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deleteShortcut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  <a:r>
              <a:rPr lang="en-US" dirty="0">
                <a:solidFill>
                  <a:srgbClr val="7030A0"/>
                </a:solidFill>
              </a:rPr>
              <a:t>p)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065" y="2883877"/>
            <a:ext cx="7670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</a:t>
            </a:r>
            <a:r>
              <a:rPr lang="en-US" sz="1000" dirty="0" smtClean="0"/>
              <a:t>(“list l”)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90199" y="2077199"/>
            <a:ext cx="15391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</a:t>
            </a:r>
            <a:r>
              <a:rPr lang="en-US" sz="900" dirty="0" err="1" smtClean="0"/>
              <a:t>delete_shortcut</a:t>
            </a:r>
            <a:r>
              <a:rPr lang="en-US" sz="900" dirty="0" smtClean="0"/>
              <a:t> list l”)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901651" y="44816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1497" y="476476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/>
          <p:cNvSpPr/>
          <p:nvPr/>
        </p:nvSpPr>
        <p:spPr>
          <a:xfrm>
            <a:off x="8581760" y="4003563"/>
            <a:ext cx="1590354" cy="46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338837" y="4465101"/>
            <a:ext cx="152400" cy="171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419514" y="463647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35359" y="325406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39" name="Rectangle 62"/>
          <p:cNvSpPr/>
          <p:nvPr/>
        </p:nvSpPr>
        <p:spPr>
          <a:xfrm>
            <a:off x="5793495" y="2156116"/>
            <a:ext cx="1778201" cy="432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 smtClean="0">
                <a:solidFill>
                  <a:schemeClr val="bg1"/>
                </a:solidFill>
              </a:rPr>
              <a:t>DeleteShortcutCommand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24105" y="288387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0"/>
          </p:cNvCxnSpPr>
          <p:nvPr/>
        </p:nvCxnSpPr>
        <p:spPr>
          <a:xfrm>
            <a:off x="6724383" y="257907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6621461" y="2883878"/>
            <a:ext cx="205843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60896" y="341135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9514" y="425547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3939" y="239928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21033" y="270224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95179" y="342586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21461" y="2579077"/>
            <a:ext cx="205843" cy="1231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649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Gadupudi Mukesh</dc:creator>
  <cp:lastModifiedBy>Gadupudi Mukesh</cp:lastModifiedBy>
  <cp:revision>1</cp:revision>
  <dcterms:created xsi:type="dcterms:W3CDTF">2018-04-10T14:12:48Z</dcterms:created>
  <dcterms:modified xsi:type="dcterms:W3CDTF">2018-04-10T14:15:29Z</dcterms:modified>
</cp:coreProperties>
</file>