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4545"/>
    <a:srgbClr val="38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8B19C-19D4-4C47-B3B2-B0C64A753A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55AE4D-F29B-400E-B873-5E2CD9BCFE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7DFDB-7A81-422C-860D-80194B829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9DAD-07CF-4ACD-8BE5-EDEADED92C64}" type="datetimeFigureOut">
              <a:rPr lang="en-SG" smtClean="0"/>
              <a:t>2/10/2018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0D318-4864-4589-BDA1-2402E5506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64305-7859-44B7-A416-E13CAC650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D142-7579-4029-B855-181B626AB8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3052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2FE47-B2FF-4D15-A979-20810D649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A0503E-BE69-4CB7-84E2-7B68C7DCF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C8DD8-6154-477C-842B-6D69D8DD1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9DAD-07CF-4ACD-8BE5-EDEADED92C64}" type="datetimeFigureOut">
              <a:rPr lang="en-SG" smtClean="0"/>
              <a:t>2/10/2018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8FF00-3171-432F-890C-AAD095666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B70A3-2769-4844-9540-45B4814CC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D142-7579-4029-B855-181B626AB8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68965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5E1CF9-88F4-4257-8EE3-4D4B37A5DE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428B76-ED12-4713-AA96-2483F0AC0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C1EBD-CC1E-4330-BC11-CCEEBA1D7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9DAD-07CF-4ACD-8BE5-EDEADED92C64}" type="datetimeFigureOut">
              <a:rPr lang="en-SG" smtClean="0"/>
              <a:t>2/10/2018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DE2EF-3398-4771-8932-D6C11D7ED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ECD99-0ECF-49E8-8F85-1ECB2B3A2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D142-7579-4029-B855-181B626AB8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1243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880F7-7013-49A6-A478-710077DC0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5F996-57D7-4FC5-A9CE-A21F55166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831BC-FA56-462E-8E00-7F19548F8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9DAD-07CF-4ACD-8BE5-EDEADED92C64}" type="datetimeFigureOut">
              <a:rPr lang="en-SG" smtClean="0"/>
              <a:t>2/10/2018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E814B-3BFA-4942-BFDC-6CBB1864C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7418C-D810-44D3-95FE-38F7015AE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D142-7579-4029-B855-181B626AB8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0188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A9977-AAE3-4689-8E08-DEA00137E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0C4F13-AD83-44AC-95F0-D020C5B5A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F3FFC-4C8E-41E3-8C8A-A01821714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9DAD-07CF-4ACD-8BE5-EDEADED92C64}" type="datetimeFigureOut">
              <a:rPr lang="en-SG" smtClean="0"/>
              <a:t>2/10/2018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31079-876B-48CB-8E9A-700EBBD36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0CCEE-C1A8-4539-A6F8-45FC74939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D142-7579-4029-B855-181B626AB8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0355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BE4E1-5E11-4B24-ADBE-486155DD5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CAB5-6EA5-4EF6-9BF4-3A49E0CF68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711E3-A46E-4582-B26C-45626292C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8FDE52-76A3-4DF0-B49F-BEA1C33CE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9DAD-07CF-4ACD-8BE5-EDEADED92C64}" type="datetimeFigureOut">
              <a:rPr lang="en-SG" smtClean="0"/>
              <a:t>2/10/2018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43687-5E37-4452-A383-1D718F67A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A96F97-7026-4F72-87F7-44C5F0409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D142-7579-4029-B855-181B626AB8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0311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C58AB-611E-4AEE-94E1-42D4E67C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0838A-D7CF-4E59-9155-7416C7D80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3C70D-D1FF-4C45-979D-3A665D6FA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1EC97F-B17C-497A-9F47-42B2A1147C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C3F6F2-5B85-4DA6-AB56-8F999F3ECE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979440-7EB4-4400-B5E4-03CA33C9A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9DAD-07CF-4ACD-8BE5-EDEADED92C64}" type="datetimeFigureOut">
              <a:rPr lang="en-SG" smtClean="0"/>
              <a:t>2/10/2018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B7E7CB-6F02-4843-8C91-F76FB2521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3391AB-74DD-43E1-AA97-B3EB27DFB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D142-7579-4029-B855-181B626AB8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390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F2CA1-BED6-40AA-B562-D1BA42D1F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19F56F-BEF7-4193-8A4A-27F56C73B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9DAD-07CF-4ACD-8BE5-EDEADED92C64}" type="datetimeFigureOut">
              <a:rPr lang="en-SG" smtClean="0"/>
              <a:t>2/10/2018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A97949-0AA8-42F7-ACD6-813EF2E7B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B159A4-226C-488F-A57F-CEAAD0EC4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D142-7579-4029-B855-181B626AB8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9449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56A9B1-C3CF-458C-A77F-0B148E906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9DAD-07CF-4ACD-8BE5-EDEADED92C64}" type="datetimeFigureOut">
              <a:rPr lang="en-SG" smtClean="0"/>
              <a:t>2/10/2018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EC6197-19A3-4B0B-9B89-C40F0BE9F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E33381-F839-48D6-9AC5-9CC2644E0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D142-7579-4029-B855-181B626AB8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3182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D8848-9EDD-473B-8D68-40367F044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6FAC3-BE12-4C71-BC8F-8D3D44422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526DDA-1463-491E-8115-BD1C4D210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1EFF40-6623-4A36-8878-A1EDC5278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9DAD-07CF-4ACD-8BE5-EDEADED92C64}" type="datetimeFigureOut">
              <a:rPr lang="en-SG" smtClean="0"/>
              <a:t>2/10/2018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815A1C-6AAD-47EE-979B-D095AF04E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0FB45-F2AB-499B-8BC1-19CD911A7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D142-7579-4029-B855-181B626AB8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9702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CEB29-D440-4C45-801F-055B211B4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59CEF0-08DF-4D87-A97A-0F0FD386F7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8E0025-5AE7-4FC4-B0A5-2F58C851D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B3FFD-F4A8-4A66-99DA-D720C97CF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9DAD-07CF-4ACD-8BE5-EDEADED92C64}" type="datetimeFigureOut">
              <a:rPr lang="en-SG" smtClean="0"/>
              <a:t>2/10/2018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D8786-3C1C-43F7-82D6-2024FEB2F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44CEE2-1579-4B5C-82E3-5A0959FD4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D142-7579-4029-B855-181B626AB8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21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A5FA13-D9BD-4326-98BF-87B9A492E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0F6C82-977E-4370-89F2-9D8464F5D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C3ADF-A9E1-4FD8-A1FE-43DF7726FC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19DAD-07CF-4ACD-8BE5-EDEADED92C64}" type="datetimeFigureOut">
              <a:rPr lang="en-SG" smtClean="0"/>
              <a:t>2/10/2018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A59D9-2368-42DA-A65A-8DC83B5100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CCAAA-12E5-4FCF-9054-E21705D0E6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5D142-7579-4029-B855-181B626AB8E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4691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222CE7-E05E-4744-825E-6500EAFA3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4841"/>
            <a:ext cx="12104016" cy="694284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2488842-131B-4F7E-92C8-E6BD7C797896}"/>
              </a:ext>
            </a:extLst>
          </p:cNvPr>
          <p:cNvSpPr/>
          <p:nvPr/>
        </p:nvSpPr>
        <p:spPr>
          <a:xfrm>
            <a:off x="320511" y="2205873"/>
            <a:ext cx="3082565" cy="2103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SG" dirty="0">
                <a:solidFill>
                  <a:schemeClr val="bg1"/>
                </a:solidFill>
              </a:rPr>
              <a:t>THE FAKE COMPANY </a:t>
            </a:r>
          </a:p>
          <a:p>
            <a:r>
              <a:rPr lang="en-SG" sz="1200" dirty="0">
                <a:solidFill>
                  <a:schemeClr val="bg1"/>
                </a:solidFill>
                <a:highlight>
                  <a:srgbClr val="00FFFF"/>
                </a:highlight>
              </a:rPr>
              <a:t>Experience</a:t>
            </a:r>
            <a:r>
              <a:rPr lang="en-SG" sz="1200" dirty="0">
                <a:solidFill>
                  <a:schemeClr val="bg1"/>
                </a:solidFill>
              </a:rPr>
              <a:t> </a:t>
            </a:r>
            <a:r>
              <a:rPr lang="en-SG" sz="1200" dirty="0">
                <a:solidFill>
                  <a:schemeClr val="bg1"/>
                </a:solidFill>
                <a:highlight>
                  <a:srgbClr val="00FFFF"/>
                </a:highlight>
              </a:rPr>
              <a:t>AI</a:t>
            </a:r>
            <a:r>
              <a:rPr lang="en-SG" sz="1200" dirty="0">
                <a:solidFill>
                  <a:schemeClr val="bg1"/>
                </a:solidFill>
              </a:rPr>
              <a:t> </a:t>
            </a:r>
            <a:r>
              <a:rPr lang="en-SG" sz="1200" dirty="0">
                <a:solidFill>
                  <a:schemeClr val="bg1"/>
                </a:solidFill>
                <a:highlight>
                  <a:srgbClr val="00FFFF"/>
                </a:highlight>
              </a:rPr>
              <a:t>SE</a:t>
            </a:r>
          </a:p>
          <a:p>
            <a:r>
              <a:rPr lang="en-SG" sz="1200" dirty="0">
                <a:solidFill>
                  <a:schemeClr val="bg1"/>
                </a:solidFill>
              </a:rPr>
              <a:t>SOFTWARE ENGINEER INTERN</a:t>
            </a:r>
          </a:p>
          <a:p>
            <a:r>
              <a:rPr lang="en-SG" sz="1200" dirty="0">
                <a:solidFill>
                  <a:schemeClr val="bg1"/>
                </a:solidFill>
              </a:rPr>
              <a:t>DEC 2010 – DEC 2018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dirty="0"/>
              <a:t>Research design and implement scalable application</a:t>
            </a:r>
            <a:endParaRPr lang="en-SG" sz="12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dirty="0"/>
              <a:t>Evaluate interface between hardware and software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dirty="0"/>
              <a:t>Implementing AI models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C2AC52-837F-4D5C-AF0B-138AE25A597B}"/>
              </a:ext>
            </a:extLst>
          </p:cNvPr>
          <p:cNvSpPr/>
          <p:nvPr/>
        </p:nvSpPr>
        <p:spPr>
          <a:xfrm>
            <a:off x="320511" y="4457219"/>
            <a:ext cx="3082565" cy="1802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dirty="0">
                <a:solidFill>
                  <a:schemeClr val="bg1"/>
                </a:solidFill>
              </a:rPr>
              <a:t>2. THE SOURCE ACADEMY </a:t>
            </a:r>
          </a:p>
          <a:p>
            <a:r>
              <a:rPr lang="en-SG" sz="1200" dirty="0">
                <a:solidFill>
                  <a:schemeClr val="bg1"/>
                </a:solidFill>
                <a:highlight>
                  <a:srgbClr val="00FFFF"/>
                </a:highlight>
              </a:rPr>
              <a:t>EDUCATION</a:t>
            </a:r>
          </a:p>
          <a:p>
            <a:r>
              <a:rPr lang="en-SG" sz="1200" dirty="0">
                <a:solidFill>
                  <a:schemeClr val="bg1"/>
                </a:solidFill>
              </a:rPr>
              <a:t>BACHELOR OF COMPUTING (HONOURS)</a:t>
            </a:r>
          </a:p>
          <a:p>
            <a:r>
              <a:rPr lang="en-SG" sz="1200" dirty="0">
                <a:solidFill>
                  <a:schemeClr val="bg1"/>
                </a:solidFill>
              </a:rPr>
              <a:t>JAN 2006– MAY2010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dirty="0"/>
              <a:t>Research design and implement scalable application</a:t>
            </a:r>
            <a:endParaRPr lang="en-SG" sz="12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dirty="0"/>
              <a:t>Evaluate interface between hardware and software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dirty="0"/>
              <a:t>Implementing AI models</a:t>
            </a:r>
            <a:endParaRPr lang="en-SG" sz="12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902321-C184-4835-A9DC-C7D1A47CA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3587" y="2171033"/>
            <a:ext cx="7126664" cy="427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886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222CE7-E05E-4744-825E-6500EAFA3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957538" cy="685882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2488842-131B-4F7E-92C8-E6BD7C797896}"/>
              </a:ext>
            </a:extLst>
          </p:cNvPr>
          <p:cNvSpPr/>
          <p:nvPr/>
        </p:nvSpPr>
        <p:spPr>
          <a:xfrm>
            <a:off x="320511" y="2592107"/>
            <a:ext cx="3045261" cy="1780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SG" dirty="0">
                <a:solidFill>
                  <a:schemeClr val="bg1"/>
                </a:solidFill>
              </a:rPr>
              <a:t>XYZ COMPANY </a:t>
            </a:r>
          </a:p>
          <a:p>
            <a:r>
              <a:rPr lang="en-SG" sz="1200" b="1" dirty="0">
                <a:solidFill>
                  <a:schemeClr val="bg1">
                    <a:lumMod val="50000"/>
                  </a:schemeClr>
                </a:solidFill>
                <a:highlight>
                  <a:srgbClr val="00FFFF"/>
                </a:highlight>
              </a:rPr>
              <a:t>Work</a:t>
            </a:r>
            <a:r>
              <a:rPr lang="en-SG" sz="1200" dirty="0">
                <a:solidFill>
                  <a:schemeClr val="bg1"/>
                </a:solidFill>
              </a:rPr>
              <a:t> </a:t>
            </a:r>
            <a:r>
              <a:rPr lang="en-SG" sz="1200" dirty="0">
                <a:solidFill>
                  <a:schemeClr val="bg1">
                    <a:lumMod val="50000"/>
                  </a:schemeClr>
                </a:solidFill>
                <a:highlight>
                  <a:srgbClr val="00FFFF"/>
                </a:highlight>
              </a:rPr>
              <a:t>AI</a:t>
            </a:r>
            <a:r>
              <a:rPr lang="en-SG" sz="1200" dirty="0">
                <a:solidFill>
                  <a:schemeClr val="bg1"/>
                </a:solidFill>
              </a:rPr>
              <a:t> </a:t>
            </a:r>
            <a:r>
              <a:rPr lang="en-SG" sz="1200" dirty="0">
                <a:solidFill>
                  <a:schemeClr val="bg1">
                    <a:lumMod val="50000"/>
                  </a:schemeClr>
                </a:solidFill>
                <a:highlight>
                  <a:srgbClr val="00FFFF"/>
                </a:highlight>
              </a:rPr>
              <a:t>SE</a:t>
            </a:r>
          </a:p>
          <a:p>
            <a:r>
              <a:rPr lang="en-SG" sz="1200" dirty="0">
                <a:solidFill>
                  <a:schemeClr val="bg1"/>
                </a:solidFill>
              </a:rPr>
              <a:t>SOFTWARE ENGINEER INTERN</a:t>
            </a:r>
          </a:p>
          <a:p>
            <a:r>
              <a:rPr lang="en-SG" sz="1200" dirty="0">
                <a:solidFill>
                  <a:schemeClr val="bg1"/>
                </a:solidFill>
              </a:rPr>
              <a:t>DEC 2010 – DEC 2018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dirty="0"/>
              <a:t>Research design and implement scalable application</a:t>
            </a:r>
            <a:endParaRPr lang="en-SG" sz="12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dirty="0"/>
              <a:t>Evaluate interface between hardware and software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dirty="0"/>
              <a:t>Implementing AI models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C2AC52-837F-4D5C-AF0B-138AE25A597B}"/>
              </a:ext>
            </a:extLst>
          </p:cNvPr>
          <p:cNvSpPr/>
          <p:nvPr/>
        </p:nvSpPr>
        <p:spPr>
          <a:xfrm>
            <a:off x="320511" y="4542061"/>
            <a:ext cx="3045261" cy="1322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dirty="0">
                <a:solidFill>
                  <a:schemeClr val="bg1"/>
                </a:solidFill>
              </a:rPr>
              <a:t>2. THE SOURCE ACADEMY </a:t>
            </a:r>
          </a:p>
          <a:p>
            <a:r>
              <a:rPr lang="en-SG" sz="1200" b="1" dirty="0">
                <a:solidFill>
                  <a:schemeClr val="bg1">
                    <a:lumMod val="50000"/>
                  </a:schemeClr>
                </a:solidFill>
                <a:highlight>
                  <a:srgbClr val="00FFFF"/>
                </a:highlight>
              </a:rPr>
              <a:t>Education</a:t>
            </a:r>
            <a:r>
              <a:rPr lang="en-SG" sz="1200" dirty="0">
                <a:solidFill>
                  <a:schemeClr val="bg1"/>
                </a:solidFill>
              </a:rPr>
              <a:t>  </a:t>
            </a:r>
            <a:r>
              <a:rPr lang="en-SG" sz="1200" dirty="0">
                <a:solidFill>
                  <a:schemeClr val="bg1">
                    <a:lumMod val="50000"/>
                  </a:schemeClr>
                </a:solidFill>
                <a:highlight>
                  <a:srgbClr val="00FFFF"/>
                </a:highlight>
              </a:rPr>
              <a:t>Uni</a:t>
            </a:r>
            <a:r>
              <a:rPr lang="en-SG" sz="1200" b="1" dirty="0">
                <a:solidFill>
                  <a:schemeClr val="bg1">
                    <a:lumMod val="50000"/>
                  </a:schemeClr>
                </a:solidFill>
                <a:highlight>
                  <a:srgbClr val="00FFFF"/>
                </a:highlight>
              </a:rPr>
              <a:t> </a:t>
            </a:r>
          </a:p>
          <a:p>
            <a:r>
              <a:rPr lang="en-SG" sz="1200" dirty="0">
                <a:solidFill>
                  <a:schemeClr val="bg1"/>
                </a:solidFill>
              </a:rPr>
              <a:t>BACHELOR OF COMPUTING (HONOURS)</a:t>
            </a:r>
          </a:p>
          <a:p>
            <a:r>
              <a:rPr lang="en-SG" sz="1200" dirty="0">
                <a:solidFill>
                  <a:schemeClr val="bg1"/>
                </a:solidFill>
              </a:rPr>
              <a:t>JAN 2006 – MAY 2010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SG" sz="1200" dirty="0">
                <a:solidFill>
                  <a:schemeClr val="bg1"/>
                </a:solidFill>
              </a:rPr>
              <a:t>Graduated with First Class Honours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SG" sz="1200" dirty="0">
                <a:solidFill>
                  <a:schemeClr val="bg1"/>
                </a:solidFill>
              </a:rPr>
              <a:t>Dean’s List for AY07/08 Semester 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C2E8FD-1011-4B25-A4F1-9D0B162DB2D1}"/>
              </a:ext>
            </a:extLst>
          </p:cNvPr>
          <p:cNvSpPr txBox="1"/>
          <p:nvPr/>
        </p:nvSpPr>
        <p:spPr>
          <a:xfrm>
            <a:off x="234462" y="35560"/>
            <a:ext cx="1096497" cy="261610"/>
          </a:xfrm>
          <a:prstGeom prst="rect">
            <a:avLst/>
          </a:prstGeom>
          <a:solidFill>
            <a:schemeClr val="bg1"/>
          </a:solidFill>
        </p:spPr>
        <p:txBody>
          <a:bodyPr wrap="square" lIns="36000" rtlCol="0">
            <a:spAutoFit/>
          </a:bodyPr>
          <a:lstStyle/>
          <a:p>
            <a:r>
              <a:rPr lang="en-SG" sz="1100" dirty="0" err="1">
                <a:latin typeface="Segoe UI" panose="020B0502040204020203" pitchFamily="34" charset="0"/>
                <a:cs typeface="Segoe UI" panose="020B0502040204020203" pitchFamily="34" charset="0"/>
              </a:rPr>
              <a:t>ResuMaker</a:t>
            </a:r>
            <a:endParaRPr lang="en-SG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7D555E-60FB-44E3-9AEE-B157BB0719FA}"/>
              </a:ext>
            </a:extLst>
          </p:cNvPr>
          <p:cNvSpPr/>
          <p:nvPr/>
        </p:nvSpPr>
        <p:spPr>
          <a:xfrm>
            <a:off x="320511" y="6034053"/>
            <a:ext cx="3045261" cy="366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dirty="0">
                <a:solidFill>
                  <a:schemeClr val="bg1"/>
                </a:solidFill>
              </a:rPr>
              <a:t>3. ABC Studios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ED7633-C36F-4A78-8124-811446800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2198" y="2524858"/>
            <a:ext cx="4978279" cy="394286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553AAAC-F5C9-4BE9-8CAC-7148674A95D0}"/>
              </a:ext>
            </a:extLst>
          </p:cNvPr>
          <p:cNvSpPr txBox="1"/>
          <p:nvPr/>
        </p:nvSpPr>
        <p:spPr>
          <a:xfrm>
            <a:off x="128762" y="905607"/>
            <a:ext cx="3045261" cy="307777"/>
          </a:xfrm>
          <a:prstGeom prst="rect">
            <a:avLst/>
          </a:prstGeom>
          <a:solidFill>
            <a:srgbClr val="383838"/>
          </a:solidFill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Enter command here…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DC791A-1CFD-4A02-BD70-F03FB256CCF9}"/>
              </a:ext>
            </a:extLst>
          </p:cNvPr>
          <p:cNvSpPr txBox="1"/>
          <p:nvPr/>
        </p:nvSpPr>
        <p:spPr>
          <a:xfrm>
            <a:off x="10313378" y="6556820"/>
            <a:ext cx="1740876" cy="292388"/>
          </a:xfrm>
          <a:prstGeom prst="rect">
            <a:avLst/>
          </a:prstGeom>
          <a:solidFill>
            <a:srgbClr val="454545"/>
          </a:solidFill>
        </p:spPr>
        <p:txBody>
          <a:bodyPr wrap="square" rtlCol="0">
            <a:spAutoFit/>
          </a:bodyPr>
          <a:lstStyle/>
          <a:p>
            <a:r>
              <a:rPr lang="en-SG" sz="13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.\data\entrybook.xml</a:t>
            </a:r>
          </a:p>
        </p:txBody>
      </p:sp>
    </p:spTree>
    <p:extLst>
      <p:ext uri="{BB962C8B-B14F-4D97-AF65-F5344CB8AC3E}">
        <p14:creationId xmlns:p14="http://schemas.microsoft.com/office/powerpoint/2010/main" val="2182096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0C6653-E811-4E7C-B4D3-6AA7A5BE9FCD}"/>
              </a:ext>
            </a:extLst>
          </p:cNvPr>
          <p:cNvSpPr/>
          <p:nvPr/>
        </p:nvSpPr>
        <p:spPr>
          <a:xfrm>
            <a:off x="1626577" y="880523"/>
            <a:ext cx="8088923" cy="5612352"/>
          </a:xfrm>
          <a:prstGeom prst="rect">
            <a:avLst/>
          </a:prstGeom>
          <a:solidFill>
            <a:srgbClr val="3838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5D8C9CB-CEFA-4373-AB54-F69DF5523D26}"/>
              </a:ext>
            </a:extLst>
          </p:cNvPr>
          <p:cNvGraphicFramePr>
            <a:graphicFrameLocks noGrp="1"/>
          </p:cNvGraphicFramePr>
          <p:nvPr/>
        </p:nvGraphicFramePr>
        <p:xfrm>
          <a:off x="3847147" y="2325116"/>
          <a:ext cx="4497705" cy="3352356"/>
        </p:xfrm>
        <a:graphic>
          <a:graphicData uri="http://schemas.openxmlformats.org/drawingml/2006/table">
            <a:tbl>
              <a:tblPr firstRow="1" firstCol="1" bandRow="1"/>
              <a:tblGrid>
                <a:gridCol w="4497705">
                  <a:extLst>
                    <a:ext uri="{9D8B030D-6E8A-4147-A177-3AD203B41FA5}">
                      <a16:colId xmlns:a16="http://schemas.microsoft.com/office/drawing/2014/main" val="2508148749"/>
                    </a:ext>
                  </a:extLst>
                </a:gridCol>
              </a:tblGrid>
              <a:tr h="1295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template.txt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550265"/>
                  </a:ext>
                </a:extLst>
              </a:tr>
              <a:tr h="95631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 b="1" dirty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Personal Particulars</a:t>
                      </a:r>
                      <a:r>
                        <a:rPr lang="en-SG" sz="1400" dirty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~info</a:t>
                      </a:r>
                      <a:br>
                        <a:rPr lang="en-SG" sz="1400" b="1" dirty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</a:br>
                      <a:endParaRPr lang="en-SG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 b="1" dirty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Work Experience </a:t>
                      </a:r>
                      <a:r>
                        <a:rPr lang="en-SG" sz="1400" dirty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~work</a:t>
                      </a:r>
                      <a:br>
                        <a:rPr lang="en-SG" sz="1400" dirty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</a:br>
                      <a:r>
                        <a:rPr lang="en-SG" sz="1400" dirty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#AI #SE #Web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 b="1" dirty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 b="1" dirty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Education </a:t>
                      </a:r>
                      <a:r>
                        <a:rPr lang="en-SG" sz="1400" dirty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~education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 dirty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#Uni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 dirty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 b="1" dirty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Personal Projects</a:t>
                      </a:r>
                      <a:r>
                        <a:rPr lang="en-SG" sz="1400" dirty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~projects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 dirty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#recent #web #mobile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 dirty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 b="1" dirty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Skills </a:t>
                      </a:r>
                      <a:r>
                        <a:rPr lang="en-SG" sz="1400" dirty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~skills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 dirty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#language #framework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 dirty="0"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664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2242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139</Words>
  <Application>Microsoft Office PowerPoint</Application>
  <PresentationFormat>Widescreen</PresentationFormat>
  <Paragraphs>44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DengXian</vt:lpstr>
      <vt:lpstr>Arial</vt:lpstr>
      <vt:lpstr>Calibri</vt:lpstr>
      <vt:lpstr>Calibri Light</vt:lpstr>
      <vt:lpstr>Segoe UI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Jiang Hengyuan</dc:creator>
  <cp:lastModifiedBy>User</cp:lastModifiedBy>
  <cp:revision>10</cp:revision>
  <dcterms:created xsi:type="dcterms:W3CDTF">2018-09-24T15:40:34Z</dcterms:created>
  <dcterms:modified xsi:type="dcterms:W3CDTF">2018-10-02T07:39:55Z</dcterms:modified>
</cp:coreProperties>
</file>