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FD76-D12A-414E-9656-F401B1D67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D909E-0395-1C43-A8DE-A2B4EA002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29881-C960-5140-8C74-E1F40072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263-A69B-744E-BE75-791765E3528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6E8E-1F96-D14A-8951-73873DE1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48ED9-EBC4-7848-92D1-16A19D96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462-EDE1-9E49-9DEC-F15F0E1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1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FC84-B0CC-B242-A24C-26835E3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52A78-41D0-1847-B0D1-DFD249147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2B99-D75D-2C48-AFA0-1AB5B662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263-A69B-744E-BE75-791765E3528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6F95-9145-2840-B98E-2F9FB9E6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67D29-F74E-2843-8BC5-EDE164A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462-EDE1-9E49-9DEC-F15F0E1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49A91-2389-804F-86ED-FDC588C92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18AAB-C8D7-EE4C-8180-E54AA8A9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B172F-7DC4-B64B-A62B-FEE24AAC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263-A69B-744E-BE75-791765E3528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BE450-BC78-C145-81BF-CF1ED291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68D9-3C66-D248-9400-FAC8716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462-EDE1-9E49-9DEC-F15F0E1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7B68-B2B1-2143-91CA-B7487322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103D-48D5-5547-A0AB-DB7DE513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F17-32B7-484F-A38F-DE8228DA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263-A69B-744E-BE75-791765E3528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3D59-0EE1-2448-A619-8913385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E09D-A8E4-E442-B631-013F5EE5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462-EDE1-9E49-9DEC-F15F0E1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CE8E-68B6-8748-95AC-F815B6A1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64806-D527-E04E-8463-5D05EABE9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A4EC-4B92-EC46-A9BF-885353D3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263-A69B-744E-BE75-791765E3528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F40B-5396-DA4B-AA69-D1E8EEEC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E9E9-D9E4-6B4B-9335-C5C44579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462-EDE1-9E49-9DEC-F15F0E1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B03E-4514-5C4D-8D0F-FE035FA0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F863-F60D-1547-8D0F-F5530828B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FA085-3833-594A-83C6-9AA36E0B1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4CB96-90BC-B348-84B1-D96EF8EE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263-A69B-744E-BE75-791765E3528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3B3A-C4E6-BB4F-8D4F-C1229689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B476-2F87-134B-975C-8735FED6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462-EDE1-9E49-9DEC-F15F0E1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8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2F5B-C544-5047-ABD3-6E476AA6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70406-C0D8-654F-839D-0461E79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33277-2B38-F743-B5DE-5D2E10466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0FC98-A97E-2141-BDB6-EE91BA69B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84F58-7FA2-934F-967C-CD6FE1A20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448C-D03D-2C48-99C5-49B48D99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263-A69B-744E-BE75-791765E3528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1872F-527A-6244-A344-12524713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D3715-2F6B-8947-826E-6F6611F8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462-EDE1-9E49-9DEC-F15F0E1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A90E-4057-9043-B34B-1E47F086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9D4D2-E640-7D40-8F5C-A5BFF572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263-A69B-744E-BE75-791765E3528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49155-FC3B-7C4C-B313-FEED39C7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FF13-6F04-F948-97CC-A9DC9978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462-EDE1-9E49-9DEC-F15F0E1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6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8D7A1-6292-684F-B570-B247D896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263-A69B-744E-BE75-791765E3528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882E9-D55D-2448-B14B-45B7F626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744C2-927B-F94F-9924-31B9DD66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462-EDE1-9E49-9DEC-F15F0E1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5415-30DE-F245-9C1A-44EBEAC3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665D-2679-9E4C-B443-832926BD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1102E-FF20-C140-A028-94B1C724B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AE6A0-B471-1546-88C9-AB889B92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263-A69B-744E-BE75-791765E3528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E508-FEF4-D64F-8305-7C2F4CD9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B7153-3951-B144-9CFF-F382E60D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462-EDE1-9E49-9DEC-F15F0E1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27ED-FEDF-FC4C-B779-EC1402C0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FCE0D-3A6A-1A47-BD47-FAA7294AA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CE7F8-82BC-D046-9F34-B3EEBEE0C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CA22-76B5-1D42-819C-09F9EACE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263-A69B-744E-BE75-791765E3528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3875B-F080-974E-A0FB-B5D5915D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0B31-B19B-7642-9CF1-DC5F250B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462-EDE1-9E49-9DEC-F15F0E1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0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EE660-FAAE-2D43-9F80-0BB52766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F4963-CA5F-C24D-867D-FCE8311F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08A7-3C3E-C24B-B3BD-8F318D8AA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D263-A69B-744E-BE75-791765E3528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AEFC1-DC12-2B44-912A-648A177A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F2E79-8430-BD42-A0B2-76B0F05B0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5462-EDE1-9E49-9DEC-F15F0E1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5B45D2-CEA2-054A-97B8-CD5038EBF3CC}"/>
              </a:ext>
            </a:extLst>
          </p:cNvPr>
          <p:cNvCxnSpPr>
            <a:cxnSpLocks/>
          </p:cNvCxnSpPr>
          <p:nvPr/>
        </p:nvCxnSpPr>
        <p:spPr>
          <a:xfrm flipH="1">
            <a:off x="1772982" y="746848"/>
            <a:ext cx="8926" cy="57721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E8D1743-7AFE-8A4E-92C8-62F34A06C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66" y="101075"/>
            <a:ext cx="563680" cy="56368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70BE5B-FDFA-D343-956F-D24569DA0AA1}"/>
              </a:ext>
            </a:extLst>
          </p:cNvPr>
          <p:cNvCxnSpPr>
            <a:cxnSpLocks/>
          </p:cNvCxnSpPr>
          <p:nvPr/>
        </p:nvCxnSpPr>
        <p:spPr>
          <a:xfrm flipH="1">
            <a:off x="4259438" y="746848"/>
            <a:ext cx="19486" cy="579062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ABF07-6C1E-6F48-B935-4EAE9B2181EE}"/>
              </a:ext>
            </a:extLst>
          </p:cNvPr>
          <p:cNvSpPr/>
          <p:nvPr/>
        </p:nvSpPr>
        <p:spPr>
          <a:xfrm>
            <a:off x="3492865" y="345880"/>
            <a:ext cx="1853213" cy="3701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: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DiagnosisModelManager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26B22D-6A2E-E941-9180-39D9D2566E47}"/>
              </a:ext>
            </a:extLst>
          </p:cNvPr>
          <p:cNvCxnSpPr>
            <a:cxnSpLocks/>
          </p:cNvCxnSpPr>
          <p:nvPr/>
        </p:nvCxnSpPr>
        <p:spPr>
          <a:xfrm>
            <a:off x="1781908" y="1430216"/>
            <a:ext cx="2397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07A06-C370-A545-BD87-33EB26917CDD}"/>
              </a:ext>
            </a:extLst>
          </p:cNvPr>
          <p:cNvSpPr/>
          <p:nvPr/>
        </p:nvSpPr>
        <p:spPr>
          <a:xfrm>
            <a:off x="4179293" y="1406779"/>
            <a:ext cx="187508" cy="1096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31F2F7-659E-3F43-B52D-3946B470B876}"/>
              </a:ext>
            </a:extLst>
          </p:cNvPr>
          <p:cNvCxnSpPr>
            <a:cxnSpLocks/>
          </p:cNvCxnSpPr>
          <p:nvPr/>
        </p:nvCxnSpPr>
        <p:spPr>
          <a:xfrm flipH="1">
            <a:off x="1781907" y="2491116"/>
            <a:ext cx="2397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FDFF0D1-48AE-EB40-B183-D20C8AD27467}"/>
              </a:ext>
            </a:extLst>
          </p:cNvPr>
          <p:cNvSpPr/>
          <p:nvPr/>
        </p:nvSpPr>
        <p:spPr>
          <a:xfrm>
            <a:off x="4179291" y="2842867"/>
            <a:ext cx="175813" cy="527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57BDE5-B33B-AF46-8176-9DA1E7CF5646}"/>
              </a:ext>
            </a:extLst>
          </p:cNvPr>
          <p:cNvSpPr/>
          <p:nvPr/>
        </p:nvSpPr>
        <p:spPr>
          <a:xfrm>
            <a:off x="4179291" y="3856849"/>
            <a:ext cx="175813" cy="527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47F91-89FC-8E46-B60F-E1A8C6E2148F}"/>
              </a:ext>
            </a:extLst>
          </p:cNvPr>
          <p:cNvSpPr/>
          <p:nvPr/>
        </p:nvSpPr>
        <p:spPr>
          <a:xfrm>
            <a:off x="4179291" y="5023368"/>
            <a:ext cx="175801" cy="1087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2A08CB-9239-0245-9D29-1C1E6AFF7AA3}"/>
              </a:ext>
            </a:extLst>
          </p:cNvPr>
          <p:cNvCxnSpPr>
            <a:cxnSpLocks/>
          </p:cNvCxnSpPr>
          <p:nvPr/>
        </p:nvCxnSpPr>
        <p:spPr>
          <a:xfrm>
            <a:off x="1781906" y="2842867"/>
            <a:ext cx="2397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3D4E2F-5907-4045-A0A3-9D2D917840FF}"/>
              </a:ext>
            </a:extLst>
          </p:cNvPr>
          <p:cNvCxnSpPr>
            <a:cxnSpLocks/>
          </p:cNvCxnSpPr>
          <p:nvPr/>
        </p:nvCxnSpPr>
        <p:spPr>
          <a:xfrm>
            <a:off x="1781906" y="3856849"/>
            <a:ext cx="2397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C69E46-54F2-DF45-AF46-9B8F4BFE983A}"/>
              </a:ext>
            </a:extLst>
          </p:cNvPr>
          <p:cNvCxnSpPr>
            <a:cxnSpLocks/>
          </p:cNvCxnSpPr>
          <p:nvPr/>
        </p:nvCxnSpPr>
        <p:spPr>
          <a:xfrm>
            <a:off x="1781906" y="5023367"/>
            <a:ext cx="2397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D385A1-5CFD-E44E-A98E-487B6095A95B}"/>
              </a:ext>
            </a:extLst>
          </p:cNvPr>
          <p:cNvCxnSpPr>
            <a:cxnSpLocks/>
          </p:cNvCxnSpPr>
          <p:nvPr/>
        </p:nvCxnSpPr>
        <p:spPr>
          <a:xfrm flipH="1">
            <a:off x="1781906" y="3352812"/>
            <a:ext cx="2397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BDB0CE-BE9C-BE49-8785-4AA8657C82E7}"/>
              </a:ext>
            </a:extLst>
          </p:cNvPr>
          <p:cNvCxnSpPr>
            <a:cxnSpLocks/>
          </p:cNvCxnSpPr>
          <p:nvPr/>
        </p:nvCxnSpPr>
        <p:spPr>
          <a:xfrm flipH="1">
            <a:off x="1781906" y="4384372"/>
            <a:ext cx="2397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58F2260-B3DC-B645-BE91-24E7921FEB83}"/>
              </a:ext>
            </a:extLst>
          </p:cNvPr>
          <p:cNvSpPr txBox="1"/>
          <p:nvPr/>
        </p:nvSpPr>
        <p:spPr>
          <a:xfrm>
            <a:off x="2122836" y="1412632"/>
            <a:ext cx="171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find</a:t>
            </a:r>
            <a:r>
              <a:rPr lang="zh-CN" altLang="en-US" sz="1200" dirty="0"/>
              <a:t> </a:t>
            </a:r>
            <a:r>
              <a:rPr lang="en-US" altLang="zh-CN" sz="1200" dirty="0"/>
              <a:t>symptom</a:t>
            </a:r>
            <a:r>
              <a:rPr lang="zh-CN" altLang="en-US" sz="1200" dirty="0"/>
              <a:t> </a:t>
            </a:r>
            <a:r>
              <a:rPr lang="en-US" altLang="zh-CN" sz="1200" dirty="0"/>
              <a:t>command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75AB1D-1993-724D-A0F9-23B551EDED13}"/>
              </a:ext>
            </a:extLst>
          </p:cNvPr>
          <p:cNvSpPr txBox="1"/>
          <p:nvPr/>
        </p:nvSpPr>
        <p:spPr>
          <a:xfrm>
            <a:off x="2075484" y="5045287"/>
            <a:ext cx="171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add</a:t>
            </a:r>
            <a:r>
              <a:rPr lang="zh-CN" altLang="en-US" sz="1200" dirty="0"/>
              <a:t> </a:t>
            </a:r>
            <a:r>
              <a:rPr lang="en-US" altLang="zh-CN" sz="1200" dirty="0"/>
              <a:t>disease</a:t>
            </a:r>
            <a:r>
              <a:rPr lang="zh-CN" altLang="en-US" sz="1200" dirty="0"/>
              <a:t> </a:t>
            </a:r>
            <a:r>
              <a:rPr lang="en-US" altLang="zh-CN" sz="1200" dirty="0"/>
              <a:t>command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F0CA14-611D-224D-9901-F23A0AA5DD8B}"/>
              </a:ext>
            </a:extLst>
          </p:cNvPr>
          <p:cNvSpPr txBox="1"/>
          <p:nvPr/>
        </p:nvSpPr>
        <p:spPr>
          <a:xfrm>
            <a:off x="2105742" y="2868455"/>
            <a:ext cx="171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</a:t>
            </a:r>
            <a:r>
              <a:rPr lang="zh-CN" altLang="en-US" sz="1200" dirty="0"/>
              <a:t> </a:t>
            </a:r>
            <a:r>
              <a:rPr lang="en-US" altLang="zh-CN" sz="1200" dirty="0"/>
              <a:t>disease</a:t>
            </a:r>
            <a:r>
              <a:rPr lang="zh-CN" altLang="en-US" sz="1200" dirty="0"/>
              <a:t> </a:t>
            </a:r>
            <a:r>
              <a:rPr lang="en-US" altLang="zh-CN" sz="1200" dirty="0"/>
              <a:t>command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47DEBA-663D-A745-BEBC-2648E34E6D36}"/>
              </a:ext>
            </a:extLst>
          </p:cNvPr>
          <p:cNvSpPr txBox="1"/>
          <p:nvPr/>
        </p:nvSpPr>
        <p:spPr>
          <a:xfrm>
            <a:off x="2105742" y="3861321"/>
            <a:ext cx="171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predict</a:t>
            </a:r>
            <a:r>
              <a:rPr lang="zh-CN" altLang="en-US" sz="1200" dirty="0"/>
              <a:t> </a:t>
            </a:r>
            <a:r>
              <a:rPr lang="en-US" altLang="zh-CN" sz="1200" dirty="0"/>
              <a:t>command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11287C-E044-EA4E-99DD-9E0678A9D4A3}"/>
              </a:ext>
            </a:extLst>
          </p:cNvPr>
          <p:cNvSpPr txBox="1"/>
          <p:nvPr/>
        </p:nvSpPr>
        <p:spPr>
          <a:xfrm>
            <a:off x="2105741" y="3401790"/>
            <a:ext cx="171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Returns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list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diseases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B20DD8-8FB3-0049-AD17-A724A53A49AD}"/>
              </a:ext>
            </a:extLst>
          </p:cNvPr>
          <p:cNvSpPr txBox="1"/>
          <p:nvPr/>
        </p:nvSpPr>
        <p:spPr>
          <a:xfrm>
            <a:off x="2189545" y="2432553"/>
            <a:ext cx="190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Returns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list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symptoms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6B4596-56E2-EA45-BFBD-4C5E18386DF7}"/>
              </a:ext>
            </a:extLst>
          </p:cNvPr>
          <p:cNvSpPr txBox="1"/>
          <p:nvPr/>
        </p:nvSpPr>
        <p:spPr>
          <a:xfrm>
            <a:off x="2070103" y="4380830"/>
            <a:ext cx="171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Returns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list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diseases</a:t>
            </a:r>
            <a:endParaRPr lang="en-US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48DCBB-7B70-D746-89E1-562F5F3B41D2}"/>
              </a:ext>
            </a:extLst>
          </p:cNvPr>
          <p:cNvSpPr/>
          <p:nvPr/>
        </p:nvSpPr>
        <p:spPr>
          <a:xfrm>
            <a:off x="4290619" y="1485817"/>
            <a:ext cx="154139" cy="489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76B1A4E4-AFF8-1E4E-808E-1D4F331273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4036" y="1510103"/>
            <a:ext cx="259418" cy="99638"/>
          </a:xfrm>
          <a:prstGeom prst="curvedConnector3">
            <a:avLst>
              <a:gd name="adj1" fmla="val -27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BE0017B-5507-144B-9179-1E946EF00025}"/>
              </a:ext>
            </a:extLst>
          </p:cNvPr>
          <p:cNvCxnSpPr>
            <a:cxnSpLocks/>
          </p:cNvCxnSpPr>
          <p:nvPr/>
        </p:nvCxnSpPr>
        <p:spPr>
          <a:xfrm>
            <a:off x="4278924" y="832568"/>
            <a:ext cx="343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079982F-F98A-8D4F-A7E0-11C9E0B25CC1}"/>
              </a:ext>
            </a:extLst>
          </p:cNvPr>
          <p:cNvSpPr/>
          <p:nvPr/>
        </p:nvSpPr>
        <p:spPr>
          <a:xfrm>
            <a:off x="7714751" y="568640"/>
            <a:ext cx="1853213" cy="370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: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Diagnosis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078C80A-F381-174A-B5D7-543D89BEB4E0}"/>
              </a:ext>
            </a:extLst>
          </p:cNvPr>
          <p:cNvCxnSpPr>
            <a:cxnSpLocks/>
          </p:cNvCxnSpPr>
          <p:nvPr/>
        </p:nvCxnSpPr>
        <p:spPr>
          <a:xfrm flipH="1">
            <a:off x="8615906" y="938784"/>
            <a:ext cx="22508" cy="59192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11E96A7-B13D-CE40-8031-4CF345E7B749}"/>
              </a:ext>
            </a:extLst>
          </p:cNvPr>
          <p:cNvSpPr/>
          <p:nvPr/>
        </p:nvSpPr>
        <p:spPr>
          <a:xfrm>
            <a:off x="8536241" y="948659"/>
            <a:ext cx="175812" cy="338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2FA18C3-7C35-2C4B-8F20-137B07A53676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380831" y="1287222"/>
            <a:ext cx="4243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D6916FC-8C9F-D34B-A603-9CFFDCE9D7FB}"/>
              </a:ext>
            </a:extLst>
          </p:cNvPr>
          <p:cNvSpPr/>
          <p:nvPr/>
        </p:nvSpPr>
        <p:spPr>
          <a:xfrm>
            <a:off x="4166377" y="808802"/>
            <a:ext cx="214454" cy="527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272FC61-26AC-BC46-A454-E53E1CF53078}"/>
              </a:ext>
            </a:extLst>
          </p:cNvPr>
          <p:cNvSpPr/>
          <p:nvPr/>
        </p:nvSpPr>
        <p:spPr>
          <a:xfrm>
            <a:off x="8510378" y="1632407"/>
            <a:ext cx="190914" cy="329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B6A8C3-211F-CF42-AB9D-A6BB2DD12C5B}"/>
              </a:ext>
            </a:extLst>
          </p:cNvPr>
          <p:cNvCxnSpPr>
            <a:cxnSpLocks/>
          </p:cNvCxnSpPr>
          <p:nvPr/>
        </p:nvCxnSpPr>
        <p:spPr>
          <a:xfrm>
            <a:off x="4478126" y="1689631"/>
            <a:ext cx="4044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B2621FF-5326-AF41-A646-A7B129C432E7}"/>
              </a:ext>
            </a:extLst>
          </p:cNvPr>
          <p:cNvCxnSpPr>
            <a:cxnSpLocks/>
          </p:cNvCxnSpPr>
          <p:nvPr/>
        </p:nvCxnSpPr>
        <p:spPr>
          <a:xfrm flipH="1">
            <a:off x="4473817" y="1946511"/>
            <a:ext cx="402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B2184A8-FD50-3544-B16D-077E4FF12393}"/>
              </a:ext>
            </a:extLst>
          </p:cNvPr>
          <p:cNvSpPr/>
          <p:nvPr/>
        </p:nvSpPr>
        <p:spPr>
          <a:xfrm>
            <a:off x="8532507" y="2092039"/>
            <a:ext cx="175812" cy="21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8BE32D9-CA10-1943-B4FE-C0AE2101864D}"/>
              </a:ext>
            </a:extLst>
          </p:cNvPr>
          <p:cNvCxnSpPr>
            <a:cxnSpLocks/>
          </p:cNvCxnSpPr>
          <p:nvPr/>
        </p:nvCxnSpPr>
        <p:spPr>
          <a:xfrm flipH="1">
            <a:off x="4335004" y="3341651"/>
            <a:ext cx="416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CFB305-3D18-8F4B-A090-60C74C814203}"/>
              </a:ext>
            </a:extLst>
          </p:cNvPr>
          <p:cNvCxnSpPr>
            <a:cxnSpLocks/>
          </p:cNvCxnSpPr>
          <p:nvPr/>
        </p:nvCxnSpPr>
        <p:spPr>
          <a:xfrm>
            <a:off x="4407101" y="2106327"/>
            <a:ext cx="412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FBCF100-EFC1-404C-BAD6-008848FF1BCF}"/>
              </a:ext>
            </a:extLst>
          </p:cNvPr>
          <p:cNvSpPr/>
          <p:nvPr/>
        </p:nvSpPr>
        <p:spPr>
          <a:xfrm>
            <a:off x="8516330" y="2911144"/>
            <a:ext cx="199152" cy="444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C58BF71-4913-144A-94FE-2DB079E95ABF}"/>
              </a:ext>
            </a:extLst>
          </p:cNvPr>
          <p:cNvSpPr/>
          <p:nvPr/>
        </p:nvSpPr>
        <p:spPr>
          <a:xfrm>
            <a:off x="8502140" y="3976982"/>
            <a:ext cx="199152" cy="389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737335E-0C11-0849-98F9-F1DEED96C3BF}"/>
              </a:ext>
            </a:extLst>
          </p:cNvPr>
          <p:cNvSpPr/>
          <p:nvPr/>
        </p:nvSpPr>
        <p:spPr>
          <a:xfrm>
            <a:off x="8535752" y="5173877"/>
            <a:ext cx="175812" cy="21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65D055-FE0F-3548-B12A-0E57E91B0487}"/>
              </a:ext>
            </a:extLst>
          </p:cNvPr>
          <p:cNvSpPr/>
          <p:nvPr/>
        </p:nvSpPr>
        <p:spPr>
          <a:xfrm>
            <a:off x="8516428" y="5861753"/>
            <a:ext cx="223036" cy="842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39F68DC-205D-B640-AB58-A3D9657C4946}"/>
              </a:ext>
            </a:extLst>
          </p:cNvPr>
          <p:cNvCxnSpPr>
            <a:cxnSpLocks/>
          </p:cNvCxnSpPr>
          <p:nvPr/>
        </p:nvCxnSpPr>
        <p:spPr>
          <a:xfrm flipV="1">
            <a:off x="4402010" y="5173877"/>
            <a:ext cx="4178784" cy="4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0680C18-3158-3A4E-A8BC-5974D2F512E4}"/>
              </a:ext>
            </a:extLst>
          </p:cNvPr>
          <p:cNvCxnSpPr>
            <a:cxnSpLocks/>
          </p:cNvCxnSpPr>
          <p:nvPr/>
        </p:nvCxnSpPr>
        <p:spPr>
          <a:xfrm>
            <a:off x="4354731" y="5851720"/>
            <a:ext cx="4144024" cy="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3DDC91-3862-104F-9922-79AA4CE59243}"/>
              </a:ext>
            </a:extLst>
          </p:cNvPr>
          <p:cNvSpPr/>
          <p:nvPr/>
        </p:nvSpPr>
        <p:spPr>
          <a:xfrm>
            <a:off x="4271791" y="5153004"/>
            <a:ext cx="173717" cy="579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3024856E-8BA7-234D-85E4-AEA9C1B91D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35072" y="4960188"/>
            <a:ext cx="259418" cy="99638"/>
          </a:xfrm>
          <a:prstGeom prst="curvedConnector3">
            <a:avLst>
              <a:gd name="adj1" fmla="val -27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E714511-A675-AB4A-8965-52F9C927F63C}"/>
              </a:ext>
            </a:extLst>
          </p:cNvPr>
          <p:cNvCxnSpPr>
            <a:cxnSpLocks/>
          </p:cNvCxnSpPr>
          <p:nvPr/>
        </p:nvCxnSpPr>
        <p:spPr>
          <a:xfrm flipH="1" flipV="1">
            <a:off x="4415948" y="5377508"/>
            <a:ext cx="4100480" cy="1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B38B8F9-1791-9748-9491-7C05A647786A}"/>
              </a:ext>
            </a:extLst>
          </p:cNvPr>
          <p:cNvCxnSpPr>
            <a:cxnSpLocks/>
          </p:cNvCxnSpPr>
          <p:nvPr/>
        </p:nvCxnSpPr>
        <p:spPr>
          <a:xfrm>
            <a:off x="4354731" y="2941021"/>
            <a:ext cx="412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D207C48-8971-5840-A92C-65FB82B2B6F6}"/>
              </a:ext>
            </a:extLst>
          </p:cNvPr>
          <p:cNvCxnSpPr>
            <a:cxnSpLocks/>
          </p:cNvCxnSpPr>
          <p:nvPr/>
        </p:nvCxnSpPr>
        <p:spPr>
          <a:xfrm>
            <a:off x="4369018" y="3989712"/>
            <a:ext cx="412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012ACC2-AE57-844C-A397-A2F4EB8AC54A}"/>
              </a:ext>
            </a:extLst>
          </p:cNvPr>
          <p:cNvCxnSpPr>
            <a:cxnSpLocks/>
          </p:cNvCxnSpPr>
          <p:nvPr/>
        </p:nvCxnSpPr>
        <p:spPr>
          <a:xfrm flipH="1">
            <a:off x="4336795" y="4352254"/>
            <a:ext cx="416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E42BAD9-67E0-384A-9C08-C37E7E23395F}"/>
              </a:ext>
            </a:extLst>
          </p:cNvPr>
          <p:cNvSpPr txBox="1"/>
          <p:nvPr/>
        </p:nvSpPr>
        <p:spPr>
          <a:xfrm>
            <a:off x="5563270" y="552035"/>
            <a:ext cx="20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Initialize</a:t>
            </a:r>
            <a:r>
              <a:rPr lang="zh-CN" altLang="en-US" sz="1200" dirty="0"/>
              <a:t> </a:t>
            </a:r>
            <a:r>
              <a:rPr lang="en-US" altLang="zh-CN" sz="1200" dirty="0"/>
              <a:t>diagnosis</a:t>
            </a:r>
            <a:r>
              <a:rPr lang="zh-CN" altLang="en-US" sz="1200" dirty="0"/>
              <a:t> </a:t>
            </a:r>
            <a:r>
              <a:rPr lang="en-US" altLang="zh-CN" sz="1200" dirty="0"/>
              <a:t>object</a:t>
            </a:r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EC91CE4-2D22-6E4A-8FA3-5818F667CBD4}"/>
              </a:ext>
            </a:extLst>
          </p:cNvPr>
          <p:cNvSpPr txBox="1"/>
          <p:nvPr/>
        </p:nvSpPr>
        <p:spPr>
          <a:xfrm>
            <a:off x="4500783" y="1422734"/>
            <a:ext cx="20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hasDisease()</a:t>
            </a:r>
            <a:endParaRPr lang="en-US" sz="12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055F62A-8EA7-5843-AF1F-5553411F0BE8}"/>
              </a:ext>
            </a:extLst>
          </p:cNvPr>
          <p:cNvSpPr txBox="1"/>
          <p:nvPr/>
        </p:nvSpPr>
        <p:spPr>
          <a:xfrm>
            <a:off x="6428532" y="1658284"/>
            <a:ext cx="20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Returns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Boolean</a:t>
            </a:r>
            <a:r>
              <a:rPr lang="zh-CN" altLang="en-US" sz="1200" dirty="0"/>
              <a:t> </a:t>
            </a:r>
            <a:r>
              <a:rPr lang="en-US" altLang="zh-CN" sz="1200" dirty="0"/>
              <a:t>value</a:t>
            </a:r>
            <a:endParaRPr lang="en-US" sz="12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AE510A0-B8AA-F34F-98C1-C5B4810BDF74}"/>
              </a:ext>
            </a:extLst>
          </p:cNvPr>
          <p:cNvSpPr txBox="1"/>
          <p:nvPr/>
        </p:nvSpPr>
        <p:spPr>
          <a:xfrm>
            <a:off x="4512379" y="4931071"/>
            <a:ext cx="20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hasDisease()</a:t>
            </a:r>
            <a:endParaRPr lang="en-US" sz="12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3DB9B0D-CD6D-924E-9513-F32A44D8F421}"/>
              </a:ext>
            </a:extLst>
          </p:cNvPr>
          <p:cNvSpPr txBox="1"/>
          <p:nvPr/>
        </p:nvSpPr>
        <p:spPr>
          <a:xfrm>
            <a:off x="6707307" y="5154318"/>
            <a:ext cx="20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Returns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Boolean</a:t>
            </a:r>
            <a:r>
              <a:rPr lang="zh-CN" altLang="en-US" sz="1200" dirty="0"/>
              <a:t> </a:t>
            </a:r>
            <a:r>
              <a:rPr lang="en-US" altLang="zh-CN" sz="1200" dirty="0"/>
              <a:t>value</a:t>
            </a:r>
            <a:endParaRPr lang="en-US" sz="12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EEEB53A-37CB-E448-976B-FA044F62F7AA}"/>
              </a:ext>
            </a:extLst>
          </p:cNvPr>
          <p:cNvCxnSpPr>
            <a:cxnSpLocks/>
          </p:cNvCxnSpPr>
          <p:nvPr/>
        </p:nvCxnSpPr>
        <p:spPr>
          <a:xfrm flipH="1">
            <a:off x="4354731" y="2303414"/>
            <a:ext cx="416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1DD84E7-3A25-8D4A-8F91-BCE5E16C2674}"/>
              </a:ext>
            </a:extLst>
          </p:cNvPr>
          <p:cNvSpPr txBox="1"/>
          <p:nvPr/>
        </p:nvSpPr>
        <p:spPr>
          <a:xfrm>
            <a:off x="5413456" y="1858717"/>
            <a:ext cx="20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getSymptoms()</a:t>
            </a:r>
            <a:endParaRPr 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961F3D1-BA32-F14A-8CEF-1C29BA5FB46C}"/>
              </a:ext>
            </a:extLst>
          </p:cNvPr>
          <p:cNvSpPr txBox="1"/>
          <p:nvPr/>
        </p:nvSpPr>
        <p:spPr>
          <a:xfrm>
            <a:off x="5457566" y="3701541"/>
            <a:ext cx="20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predictDisease()</a:t>
            </a:r>
            <a:endParaRPr 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1E684D1-1C7C-2149-AF59-59A2C63E6F6D}"/>
              </a:ext>
            </a:extLst>
          </p:cNvPr>
          <p:cNvSpPr txBox="1"/>
          <p:nvPr/>
        </p:nvSpPr>
        <p:spPr>
          <a:xfrm>
            <a:off x="5390213" y="2668886"/>
            <a:ext cx="20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getDiseases()</a:t>
            </a:r>
            <a:endParaRPr lang="en-US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E1686B6-D295-4A42-9144-1561415EF748}"/>
              </a:ext>
            </a:extLst>
          </p:cNvPr>
          <p:cNvSpPr txBox="1"/>
          <p:nvPr/>
        </p:nvSpPr>
        <p:spPr>
          <a:xfrm>
            <a:off x="6263455" y="4361480"/>
            <a:ext cx="20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Returns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list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diseases</a:t>
            </a:r>
            <a:endParaRPr lang="en-US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F49B830-09AE-484E-8E48-B4B4A0A89407}"/>
              </a:ext>
            </a:extLst>
          </p:cNvPr>
          <p:cNvSpPr txBox="1"/>
          <p:nvPr/>
        </p:nvSpPr>
        <p:spPr>
          <a:xfrm>
            <a:off x="6273948" y="3332320"/>
            <a:ext cx="20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Returns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list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diseases</a:t>
            </a:r>
            <a:endParaRPr lang="en-US" sz="12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B55FB61-17D8-904C-9779-8229F49420ED}"/>
              </a:ext>
            </a:extLst>
          </p:cNvPr>
          <p:cNvSpPr txBox="1"/>
          <p:nvPr/>
        </p:nvSpPr>
        <p:spPr>
          <a:xfrm>
            <a:off x="6257085" y="2274461"/>
            <a:ext cx="20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Returns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list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symptoms</a:t>
            </a:r>
            <a:endParaRPr lang="en-US" sz="12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4D3B8E-E911-E346-8441-B14CD35F1587}"/>
              </a:ext>
            </a:extLst>
          </p:cNvPr>
          <p:cNvSpPr txBox="1"/>
          <p:nvPr/>
        </p:nvSpPr>
        <p:spPr>
          <a:xfrm>
            <a:off x="5374457" y="5833833"/>
            <a:ext cx="20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addMatcher()</a:t>
            </a:r>
            <a:endParaRPr lang="en-US" sz="12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44DBE38-1B5B-774F-A173-A9161D660090}"/>
              </a:ext>
            </a:extLst>
          </p:cNvPr>
          <p:cNvSpPr/>
          <p:nvPr/>
        </p:nvSpPr>
        <p:spPr>
          <a:xfrm>
            <a:off x="8640923" y="5968911"/>
            <a:ext cx="175812" cy="338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630B7947-9871-8F41-9AC5-E22F074CF5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68299" y="5955929"/>
            <a:ext cx="259418" cy="99638"/>
          </a:xfrm>
          <a:prstGeom prst="curvedConnector3">
            <a:avLst>
              <a:gd name="adj1" fmla="val -27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EE01C2A-7046-C747-AE34-70C3B878625F}"/>
              </a:ext>
            </a:extLst>
          </p:cNvPr>
          <p:cNvSpPr txBox="1"/>
          <p:nvPr/>
        </p:nvSpPr>
        <p:spPr>
          <a:xfrm>
            <a:off x="8939575" y="5844169"/>
            <a:ext cx="20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writeDataToCsvFile()</a:t>
            </a:r>
            <a:endParaRPr lang="en-US" sz="1200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59CA9FB-D074-D54D-9BB2-E8142268EDD0}"/>
              </a:ext>
            </a:extLst>
          </p:cNvPr>
          <p:cNvSpPr/>
          <p:nvPr/>
        </p:nvSpPr>
        <p:spPr>
          <a:xfrm>
            <a:off x="900116" y="1814744"/>
            <a:ext cx="8829672" cy="854142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A589B0C-4BBB-8940-8D8B-DA21A0ED9598}"/>
              </a:ext>
            </a:extLst>
          </p:cNvPr>
          <p:cNvCxnSpPr>
            <a:cxnSpLocks/>
          </p:cNvCxnSpPr>
          <p:nvPr/>
        </p:nvCxnSpPr>
        <p:spPr>
          <a:xfrm>
            <a:off x="900116" y="2064276"/>
            <a:ext cx="3286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72B8D36-3A7C-5249-B559-CAA67D0A49A4}"/>
              </a:ext>
            </a:extLst>
          </p:cNvPr>
          <p:cNvCxnSpPr/>
          <p:nvPr/>
        </p:nvCxnSpPr>
        <p:spPr>
          <a:xfrm flipV="1">
            <a:off x="1228725" y="1955076"/>
            <a:ext cx="114300" cy="949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FAB24EC-8B6E-064D-BB78-B047B503B9C0}"/>
              </a:ext>
            </a:extLst>
          </p:cNvPr>
          <p:cNvCxnSpPr>
            <a:cxnSpLocks/>
          </p:cNvCxnSpPr>
          <p:nvPr/>
        </p:nvCxnSpPr>
        <p:spPr>
          <a:xfrm flipV="1">
            <a:off x="1343023" y="1825948"/>
            <a:ext cx="2" cy="1315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A81FAE9F-0392-3848-AD69-CA3B27A3A9F5}"/>
              </a:ext>
            </a:extLst>
          </p:cNvPr>
          <p:cNvSpPr txBox="1"/>
          <p:nvPr/>
        </p:nvSpPr>
        <p:spPr>
          <a:xfrm>
            <a:off x="943596" y="1782279"/>
            <a:ext cx="347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7F8A735-CEDF-9E4C-A22F-79A467712419}"/>
              </a:ext>
            </a:extLst>
          </p:cNvPr>
          <p:cNvCxnSpPr>
            <a:cxnSpLocks/>
          </p:cNvCxnSpPr>
          <p:nvPr/>
        </p:nvCxnSpPr>
        <p:spPr>
          <a:xfrm flipV="1">
            <a:off x="943596" y="2029638"/>
            <a:ext cx="8786192" cy="272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DA92269-406A-0A45-AD5E-570746D5ED68}"/>
              </a:ext>
            </a:extLst>
          </p:cNvPr>
          <p:cNvSpPr txBox="1"/>
          <p:nvPr/>
        </p:nvSpPr>
        <p:spPr>
          <a:xfrm>
            <a:off x="3696031" y="2039332"/>
            <a:ext cx="519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2584956-8E2C-1940-BAFD-C27D5A9BEFEF}"/>
              </a:ext>
            </a:extLst>
          </p:cNvPr>
          <p:cNvSpPr txBox="1"/>
          <p:nvPr/>
        </p:nvSpPr>
        <p:spPr>
          <a:xfrm>
            <a:off x="3677749" y="1761881"/>
            <a:ext cx="56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C2F656F-B360-854E-88EC-5AC6A0CF664B}"/>
              </a:ext>
            </a:extLst>
          </p:cNvPr>
          <p:cNvCxnSpPr>
            <a:cxnSpLocks/>
          </p:cNvCxnSpPr>
          <p:nvPr/>
        </p:nvCxnSpPr>
        <p:spPr>
          <a:xfrm flipH="1" flipV="1">
            <a:off x="1772982" y="1943113"/>
            <a:ext cx="2486456" cy="1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E0EEE08-3FA9-414D-8F0B-3598CF023E55}"/>
              </a:ext>
            </a:extLst>
          </p:cNvPr>
          <p:cNvSpPr txBox="1"/>
          <p:nvPr/>
        </p:nvSpPr>
        <p:spPr>
          <a:xfrm>
            <a:off x="1874970" y="1692816"/>
            <a:ext cx="198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Throw</a:t>
            </a:r>
            <a:r>
              <a:rPr lang="zh-CN" altLang="en-US" sz="1200" dirty="0"/>
              <a:t> </a:t>
            </a:r>
            <a:r>
              <a:rPr lang="en-US" altLang="zh-CN" sz="1200" dirty="0"/>
              <a:t>no</a:t>
            </a:r>
            <a:r>
              <a:rPr lang="zh-CN" altLang="en-US" sz="1200" dirty="0"/>
              <a:t> </a:t>
            </a:r>
            <a:r>
              <a:rPr lang="en-US" altLang="zh-CN" sz="1200" dirty="0"/>
              <a:t>disease</a:t>
            </a:r>
            <a:r>
              <a:rPr lang="zh-CN" altLang="en-US" sz="1200" dirty="0"/>
              <a:t> </a:t>
            </a:r>
            <a:r>
              <a:rPr lang="en-US" altLang="zh-CN" sz="1200" dirty="0"/>
              <a:t>exception</a:t>
            </a:r>
            <a:endParaRPr lang="en-US" sz="1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88B490C-D12B-3E43-BA14-D175A73D4AE5}"/>
              </a:ext>
            </a:extLst>
          </p:cNvPr>
          <p:cNvSpPr txBox="1"/>
          <p:nvPr/>
        </p:nvSpPr>
        <p:spPr>
          <a:xfrm>
            <a:off x="1600370" y="5465721"/>
            <a:ext cx="2373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Throw</a:t>
            </a:r>
            <a:r>
              <a:rPr lang="zh-CN" altLang="en-US" sz="1200" dirty="0"/>
              <a:t> </a:t>
            </a:r>
            <a:r>
              <a:rPr lang="en-US" altLang="zh-CN" sz="1200" dirty="0"/>
              <a:t>duplicate</a:t>
            </a:r>
            <a:r>
              <a:rPr lang="zh-CN" altLang="en-US" sz="1200" dirty="0"/>
              <a:t> </a:t>
            </a:r>
            <a:r>
              <a:rPr lang="en-US" altLang="zh-CN" sz="1200" dirty="0"/>
              <a:t>disease</a:t>
            </a:r>
            <a:r>
              <a:rPr lang="zh-CN" altLang="en-US" sz="1200" dirty="0"/>
              <a:t> </a:t>
            </a:r>
            <a:r>
              <a:rPr lang="en-US" altLang="zh-CN" sz="1200" dirty="0"/>
              <a:t>exception</a:t>
            </a:r>
            <a:endParaRPr lang="en-US" sz="1200" dirty="0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8926AFB-0BB2-9746-9B9E-231EEE441CC3}"/>
              </a:ext>
            </a:extLst>
          </p:cNvPr>
          <p:cNvCxnSpPr>
            <a:cxnSpLocks/>
          </p:cNvCxnSpPr>
          <p:nvPr/>
        </p:nvCxnSpPr>
        <p:spPr>
          <a:xfrm flipH="1">
            <a:off x="1772982" y="5705244"/>
            <a:ext cx="2486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426D761-3B61-AA4A-9ECD-1898F302F757}"/>
              </a:ext>
            </a:extLst>
          </p:cNvPr>
          <p:cNvSpPr/>
          <p:nvPr/>
        </p:nvSpPr>
        <p:spPr>
          <a:xfrm>
            <a:off x="1228725" y="5439411"/>
            <a:ext cx="8829672" cy="842938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E0BD473-3827-1047-A544-A7241EC4C059}"/>
              </a:ext>
            </a:extLst>
          </p:cNvPr>
          <p:cNvCxnSpPr>
            <a:cxnSpLocks/>
          </p:cNvCxnSpPr>
          <p:nvPr/>
        </p:nvCxnSpPr>
        <p:spPr>
          <a:xfrm flipV="1">
            <a:off x="1666879" y="5464513"/>
            <a:ext cx="2" cy="1315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00EFDA69-D963-F244-A182-BC321FB443CD}"/>
              </a:ext>
            </a:extLst>
          </p:cNvPr>
          <p:cNvSpPr txBox="1"/>
          <p:nvPr/>
        </p:nvSpPr>
        <p:spPr>
          <a:xfrm>
            <a:off x="1296027" y="5406549"/>
            <a:ext cx="347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75E56F0-9C21-0049-815E-55E5048E7B78}"/>
              </a:ext>
            </a:extLst>
          </p:cNvPr>
          <p:cNvCxnSpPr>
            <a:cxnSpLocks/>
          </p:cNvCxnSpPr>
          <p:nvPr/>
        </p:nvCxnSpPr>
        <p:spPr>
          <a:xfrm flipV="1">
            <a:off x="1500066" y="5586990"/>
            <a:ext cx="170627" cy="744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FBEA93D-AF86-434C-89C0-B4CCCB87ED17}"/>
              </a:ext>
            </a:extLst>
          </p:cNvPr>
          <p:cNvCxnSpPr>
            <a:cxnSpLocks/>
          </p:cNvCxnSpPr>
          <p:nvPr/>
        </p:nvCxnSpPr>
        <p:spPr>
          <a:xfrm>
            <a:off x="1257301" y="5647434"/>
            <a:ext cx="241114" cy="7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5CF2766-2DD2-654B-BF3C-E5520BFB8920}"/>
              </a:ext>
            </a:extLst>
          </p:cNvPr>
          <p:cNvCxnSpPr>
            <a:cxnSpLocks/>
          </p:cNvCxnSpPr>
          <p:nvPr/>
        </p:nvCxnSpPr>
        <p:spPr>
          <a:xfrm flipV="1">
            <a:off x="1258009" y="5739356"/>
            <a:ext cx="8786192" cy="272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84DC69D8-01C8-C647-A44D-A791A96CA276}"/>
              </a:ext>
            </a:extLst>
          </p:cNvPr>
          <p:cNvSpPr txBox="1"/>
          <p:nvPr/>
        </p:nvSpPr>
        <p:spPr>
          <a:xfrm>
            <a:off x="3700791" y="5414039"/>
            <a:ext cx="56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4F74332-DFE6-E045-AAAE-785CA18DB52A}"/>
              </a:ext>
            </a:extLst>
          </p:cNvPr>
          <p:cNvSpPr txBox="1"/>
          <p:nvPr/>
        </p:nvSpPr>
        <p:spPr>
          <a:xfrm>
            <a:off x="3709322" y="5794202"/>
            <a:ext cx="56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Flase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8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84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Zegang</dc:creator>
  <cp:lastModifiedBy>Zhou Zegang</cp:lastModifiedBy>
  <cp:revision>9</cp:revision>
  <dcterms:created xsi:type="dcterms:W3CDTF">2018-11-06T09:44:16Z</dcterms:created>
  <dcterms:modified xsi:type="dcterms:W3CDTF">2018-11-06T11:07:10Z</dcterms:modified>
</cp:coreProperties>
</file>