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3"/>
    <p:restoredTop sz="94386" autoAdjust="0"/>
  </p:normalViewPr>
  <p:slideViewPr>
    <p:cSldViewPr showGuides="1">
      <p:cViewPr varScale="1">
        <p:scale>
          <a:sx n="109" d="100"/>
          <a:sy n="109" d="100"/>
        </p:scale>
        <p:origin x="784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66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762001" y="1381020"/>
            <a:ext cx="7805640" cy="389501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973982" y="3082240"/>
            <a:ext cx="1058332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410885" y="3348413"/>
            <a:ext cx="1594961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3"/>
            <a:endCxn id="62" idx="0"/>
          </p:cNvCxnSpPr>
          <p:nvPr/>
        </p:nvCxnSpPr>
        <p:spPr>
          <a:xfrm rot="5400000" flipH="1" flipV="1">
            <a:off x="4275393" y="610786"/>
            <a:ext cx="46500" cy="4180554"/>
          </a:xfrm>
          <a:prstGeom prst="bentConnector3">
            <a:avLst>
              <a:gd name="adj1" fmla="val 591613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725682" y="30895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407802" y="3174095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7934" y="3248427"/>
            <a:ext cx="366048" cy="7193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 flipV="1">
            <a:off x="762000" y="3261857"/>
            <a:ext cx="343469" cy="2043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cxnSpLocks/>
            <a:stCxn id="120" idx="3"/>
          </p:cNvCxnSpPr>
          <p:nvPr/>
        </p:nvCxnSpPr>
        <p:spPr>
          <a:xfrm>
            <a:off x="1630816" y="3261857"/>
            <a:ext cx="405153" cy="2837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1886" y="316173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7" name="Straight Arrow Connector 46"/>
          <p:cNvCxnSpPr>
            <a:cxnSpLocks/>
            <a:stCxn id="48" idx="3"/>
            <a:endCxn id="55" idx="1"/>
          </p:cNvCxnSpPr>
          <p:nvPr/>
        </p:nvCxnSpPr>
        <p:spPr>
          <a:xfrm flipV="1">
            <a:off x="2625603" y="2848107"/>
            <a:ext cx="347957" cy="3466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9555" y="276488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57844" y="266590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046122" y="274027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034827" y="2677813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23793" y="276379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59841" y="2850488"/>
            <a:ext cx="174986" cy="705"/>
          </a:xfrm>
          <a:prstGeom prst="bentConnector3">
            <a:avLst>
              <a:gd name="adj1" fmla="val 85382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436329" y="2063772"/>
            <a:ext cx="708186" cy="22236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763097" y="276794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endCxn id="76" idx="1"/>
          </p:cNvCxnSpPr>
          <p:nvPr/>
        </p:nvCxnSpPr>
        <p:spPr>
          <a:xfrm rot="5400000" flipH="1" flipV="1">
            <a:off x="7010681" y="2369941"/>
            <a:ext cx="620633" cy="23066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1" name="Elbow Connector 80"/>
          <p:cNvCxnSpPr>
            <a:cxnSpLocks/>
            <a:stCxn id="78" idx="3"/>
            <a:endCxn id="147" idx="1"/>
          </p:cNvCxnSpPr>
          <p:nvPr/>
        </p:nvCxnSpPr>
        <p:spPr>
          <a:xfrm flipV="1">
            <a:off x="6999145" y="2464399"/>
            <a:ext cx="448618" cy="390239"/>
          </a:xfrm>
          <a:prstGeom prst="bentConnector3">
            <a:avLst>
              <a:gd name="adj1" fmla="val 4628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cxnSpLocks/>
            <a:stCxn id="78" idx="3"/>
            <a:endCxn id="148" idx="1"/>
          </p:cNvCxnSpPr>
          <p:nvPr/>
        </p:nvCxnSpPr>
        <p:spPr>
          <a:xfrm flipV="1">
            <a:off x="6999145" y="2755214"/>
            <a:ext cx="445905" cy="99424"/>
          </a:xfrm>
          <a:prstGeom prst="bentConnector3">
            <a:avLst>
              <a:gd name="adj1" fmla="val 46262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6" name="Elbow Connector 85"/>
          <p:cNvCxnSpPr>
            <a:cxnSpLocks/>
            <a:stCxn id="78" idx="3"/>
            <a:endCxn id="149" idx="1"/>
          </p:cNvCxnSpPr>
          <p:nvPr/>
        </p:nvCxnSpPr>
        <p:spPr>
          <a:xfrm>
            <a:off x="6999145" y="2854638"/>
            <a:ext cx="442940" cy="183589"/>
          </a:xfrm>
          <a:prstGeom prst="bentConnector3">
            <a:avLst>
              <a:gd name="adj1" fmla="val 4677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0" name="Rectangle 8"/>
          <p:cNvSpPr/>
          <p:nvPr/>
        </p:nvSpPr>
        <p:spPr>
          <a:xfrm>
            <a:off x="2780127" y="1916908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281782" y="484379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 rot="16200000">
            <a:off x="1240598" y="4289108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1"/>
            <a:endCxn id="122" idx="0"/>
          </p:cNvCxnSpPr>
          <p:nvPr/>
        </p:nvCxnSpPr>
        <p:spPr>
          <a:xfrm rot="16200000" flipH="1">
            <a:off x="1110184" y="3972054"/>
            <a:ext cx="652750" cy="328118"/>
          </a:xfrm>
          <a:prstGeom prst="bentConnector4">
            <a:avLst>
              <a:gd name="adj1" fmla="val 65324"/>
              <a:gd name="adj2" fmla="val -635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310113" y="26280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62740" y="266590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25603" y="2640593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16625" y="307239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42533" y="247888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442085" y="1452941"/>
            <a:ext cx="697283" cy="24168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6999145" y="1573786"/>
            <a:ext cx="442940" cy="1280852"/>
          </a:xfrm>
          <a:prstGeom prst="bentConnector3">
            <a:avLst>
              <a:gd name="adj1" fmla="val 4677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235421" y="140703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973560" y="2665909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1"/>
            <a:endCxn id="49" idx="1"/>
          </p:cNvCxnSpPr>
          <p:nvPr/>
        </p:nvCxnSpPr>
        <p:spPr>
          <a:xfrm>
            <a:off x="4046122" y="2826969"/>
            <a:ext cx="411722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>
            <a:off x="3381311" y="228203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cxnSpLocks/>
            <a:stCxn id="68" idx="3"/>
            <a:endCxn id="55" idx="0"/>
          </p:cNvCxnSpPr>
          <p:nvPr/>
        </p:nvCxnSpPr>
        <p:spPr>
          <a:xfrm rot="16200000" flipH="1">
            <a:off x="3404703" y="2566710"/>
            <a:ext cx="196454" cy="194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6C88A94-971B-4CD0-ADCE-C9F65AC7CB54}"/>
              </a:ext>
            </a:extLst>
          </p:cNvPr>
          <p:cNvCxnSpPr>
            <a:cxnSpLocks/>
            <a:stCxn id="71" idx="3"/>
            <a:endCxn id="73" idx="1"/>
          </p:cNvCxnSpPr>
          <p:nvPr/>
        </p:nvCxnSpPr>
        <p:spPr>
          <a:xfrm flipV="1">
            <a:off x="2625603" y="4156838"/>
            <a:ext cx="347957" cy="3466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47E8F5B-562F-48F2-A14E-FE45390836ED}"/>
              </a:ext>
            </a:extLst>
          </p:cNvPr>
          <p:cNvSpPr/>
          <p:nvPr/>
        </p:nvSpPr>
        <p:spPr>
          <a:xfrm>
            <a:off x="2389555" y="407361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EA762D4-6339-4C23-B96F-6B0696DBE029}"/>
              </a:ext>
            </a:extLst>
          </p:cNvPr>
          <p:cNvSpPr txBox="1"/>
          <p:nvPr/>
        </p:nvSpPr>
        <p:spPr>
          <a:xfrm>
            <a:off x="2625603" y="3949324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FFDEF901-0CFE-4F1F-B10F-5074533D5FC8}"/>
              </a:ext>
            </a:extLst>
          </p:cNvPr>
          <p:cNvSpPr/>
          <p:nvPr/>
        </p:nvSpPr>
        <p:spPr>
          <a:xfrm>
            <a:off x="2973560" y="397464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Schedule</a:t>
            </a:r>
          </a:p>
        </p:txBody>
      </p:sp>
      <p:sp>
        <p:nvSpPr>
          <p:cNvPr id="116" name="Rectangle 8">
            <a:extLst>
              <a:ext uri="{FF2B5EF4-FFF2-40B4-BE49-F238E27FC236}">
                <a16:creationId xmlns:a16="http://schemas.microsoft.com/office/drawing/2014/main" id="{EA4BD03A-3A63-422D-9D4A-DCD62DA7A73B}"/>
              </a:ext>
            </a:extLst>
          </p:cNvPr>
          <p:cNvSpPr/>
          <p:nvPr/>
        </p:nvSpPr>
        <p:spPr>
          <a:xfrm>
            <a:off x="4454458" y="398692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UniqueSchedule</a:t>
            </a:r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7" name="Flowchart: Decision 96">
            <a:extLst>
              <a:ext uri="{FF2B5EF4-FFF2-40B4-BE49-F238E27FC236}">
                <a16:creationId xmlns:a16="http://schemas.microsoft.com/office/drawing/2014/main" id="{B8053C0A-AD34-4685-832A-270C18C714E6}"/>
              </a:ext>
            </a:extLst>
          </p:cNvPr>
          <p:cNvSpPr/>
          <p:nvPr/>
        </p:nvSpPr>
        <p:spPr>
          <a:xfrm>
            <a:off x="4042736" y="406129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1" name="Rectangle 8">
            <a:extLst>
              <a:ext uri="{FF2B5EF4-FFF2-40B4-BE49-F238E27FC236}">
                <a16:creationId xmlns:a16="http://schemas.microsoft.com/office/drawing/2014/main" id="{9D29A43A-1DD3-44AD-A01D-5A4A0BC418A6}"/>
              </a:ext>
            </a:extLst>
          </p:cNvPr>
          <p:cNvSpPr/>
          <p:nvPr/>
        </p:nvSpPr>
        <p:spPr>
          <a:xfrm>
            <a:off x="6031441" y="399882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ScheduleEvent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3" name="Flowchart: Decision 96">
            <a:extLst>
              <a:ext uri="{FF2B5EF4-FFF2-40B4-BE49-F238E27FC236}">
                <a16:creationId xmlns:a16="http://schemas.microsoft.com/office/drawing/2014/main" id="{E2911C00-9A3E-4716-A2EF-2B4B9C8FE476}"/>
              </a:ext>
            </a:extLst>
          </p:cNvPr>
          <p:cNvSpPr/>
          <p:nvPr/>
        </p:nvSpPr>
        <p:spPr>
          <a:xfrm>
            <a:off x="5620407" y="408481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6C14086-1640-470D-A62B-AD25D9FDD180}"/>
              </a:ext>
            </a:extLst>
          </p:cNvPr>
          <p:cNvSpPr txBox="1"/>
          <p:nvPr/>
        </p:nvSpPr>
        <p:spPr>
          <a:xfrm>
            <a:off x="4306727" y="394905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DF5EA29-7365-4DDB-9715-F2A7494ABF4D}"/>
              </a:ext>
            </a:extLst>
          </p:cNvPr>
          <p:cNvSpPr txBox="1"/>
          <p:nvPr/>
        </p:nvSpPr>
        <p:spPr>
          <a:xfrm>
            <a:off x="5859354" y="398692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E173F4F-283C-47BF-BD78-FE2F7EBCA2E7}"/>
              </a:ext>
            </a:extLst>
          </p:cNvPr>
          <p:cNvCxnSpPr>
            <a:cxnSpLocks/>
            <a:stCxn id="117" idx="1"/>
            <a:endCxn id="116" idx="1"/>
          </p:cNvCxnSpPr>
          <p:nvPr/>
        </p:nvCxnSpPr>
        <p:spPr>
          <a:xfrm>
            <a:off x="4042736" y="4147984"/>
            <a:ext cx="411722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8" name="Elbow Connector 63">
            <a:extLst>
              <a:ext uri="{FF2B5EF4-FFF2-40B4-BE49-F238E27FC236}">
                <a16:creationId xmlns:a16="http://schemas.microsoft.com/office/drawing/2014/main" id="{0E54CDA3-27A2-4B23-9AC6-B7C3726544B3}"/>
              </a:ext>
            </a:extLst>
          </p:cNvPr>
          <p:cNvCxnSpPr/>
          <p:nvPr/>
        </p:nvCxnSpPr>
        <p:spPr>
          <a:xfrm>
            <a:off x="5859841" y="4174721"/>
            <a:ext cx="174986" cy="705"/>
          </a:xfrm>
          <a:prstGeom prst="bentConnector3">
            <a:avLst>
              <a:gd name="adj1" fmla="val 85382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0" name="Flowchart: Decision 96">
            <a:extLst>
              <a:ext uri="{FF2B5EF4-FFF2-40B4-BE49-F238E27FC236}">
                <a16:creationId xmlns:a16="http://schemas.microsoft.com/office/drawing/2014/main" id="{4A49E59E-F833-4CB1-B742-806880840BF9}"/>
              </a:ext>
            </a:extLst>
          </p:cNvPr>
          <p:cNvSpPr/>
          <p:nvPr/>
        </p:nvSpPr>
        <p:spPr>
          <a:xfrm>
            <a:off x="6752078" y="409192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3" name="Elbow Connector 80">
            <a:extLst>
              <a:ext uri="{FF2B5EF4-FFF2-40B4-BE49-F238E27FC236}">
                <a16:creationId xmlns:a16="http://schemas.microsoft.com/office/drawing/2014/main" id="{1D2D4120-FFE6-480E-A12E-86BD6DF85A54}"/>
              </a:ext>
            </a:extLst>
          </p:cNvPr>
          <p:cNvCxnSpPr>
            <a:cxnSpLocks/>
            <a:endCxn id="166" idx="1"/>
          </p:cNvCxnSpPr>
          <p:nvPr/>
        </p:nvCxnSpPr>
        <p:spPr>
          <a:xfrm rot="16200000" flipH="1">
            <a:off x="7108879" y="4325909"/>
            <a:ext cx="446558" cy="23394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6" name="Elbow Connector 85">
            <a:extLst>
              <a:ext uri="{FF2B5EF4-FFF2-40B4-BE49-F238E27FC236}">
                <a16:creationId xmlns:a16="http://schemas.microsoft.com/office/drawing/2014/main" id="{2670356E-DC10-4969-B63A-045A9E3B6F43}"/>
              </a:ext>
            </a:extLst>
          </p:cNvPr>
          <p:cNvCxnSpPr>
            <a:cxnSpLocks/>
            <a:stCxn id="130" idx="3"/>
            <a:endCxn id="164" idx="1"/>
          </p:cNvCxnSpPr>
          <p:nvPr/>
        </p:nvCxnSpPr>
        <p:spPr>
          <a:xfrm>
            <a:off x="6988126" y="4178615"/>
            <a:ext cx="453959" cy="15434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8" name="Elbow Connector 78">
            <a:extLst>
              <a:ext uri="{FF2B5EF4-FFF2-40B4-BE49-F238E27FC236}">
                <a16:creationId xmlns:a16="http://schemas.microsoft.com/office/drawing/2014/main" id="{A4A9FD9A-FD6A-4B83-9B77-59F31E3B9062}"/>
              </a:ext>
            </a:extLst>
          </p:cNvPr>
          <p:cNvCxnSpPr>
            <a:cxnSpLocks/>
            <a:endCxn id="163" idx="1"/>
          </p:cNvCxnSpPr>
          <p:nvPr/>
        </p:nvCxnSpPr>
        <p:spPr>
          <a:xfrm rot="5400000" flipH="1" flipV="1">
            <a:off x="7188142" y="4031324"/>
            <a:ext cx="284383" cy="22552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AEC82A64-CC0B-4D4F-8C57-F78377C92EA9}"/>
              </a:ext>
            </a:extLst>
          </p:cNvPr>
          <p:cNvSpPr txBox="1"/>
          <p:nvPr/>
        </p:nvSpPr>
        <p:spPr>
          <a:xfrm>
            <a:off x="7261994" y="333965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4" name="Rectangle 8">
            <a:extLst>
              <a:ext uri="{FF2B5EF4-FFF2-40B4-BE49-F238E27FC236}">
                <a16:creationId xmlns:a16="http://schemas.microsoft.com/office/drawing/2014/main" id="{DE4A0FFA-5D8A-4A3F-81BB-DBBEB5999A89}"/>
              </a:ext>
            </a:extLst>
          </p:cNvPr>
          <p:cNvSpPr/>
          <p:nvPr/>
        </p:nvSpPr>
        <p:spPr>
          <a:xfrm>
            <a:off x="7431182" y="1765920"/>
            <a:ext cx="708186" cy="23155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PersonID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7" name="Rectangle 8">
            <a:extLst>
              <a:ext uri="{FF2B5EF4-FFF2-40B4-BE49-F238E27FC236}">
                <a16:creationId xmlns:a16="http://schemas.microsoft.com/office/drawing/2014/main" id="{176AE061-EE44-499F-AD87-3C336A297C2B}"/>
              </a:ext>
            </a:extLst>
          </p:cNvPr>
          <p:cNvSpPr/>
          <p:nvPr/>
        </p:nvSpPr>
        <p:spPr>
          <a:xfrm>
            <a:off x="7447763" y="2353216"/>
            <a:ext cx="691605" cy="22236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8" name="Rectangle 8">
            <a:extLst>
              <a:ext uri="{FF2B5EF4-FFF2-40B4-BE49-F238E27FC236}">
                <a16:creationId xmlns:a16="http://schemas.microsoft.com/office/drawing/2014/main" id="{114E4628-E28A-4BD2-9179-C680D44141BA}"/>
              </a:ext>
            </a:extLst>
          </p:cNvPr>
          <p:cNvSpPr/>
          <p:nvPr/>
        </p:nvSpPr>
        <p:spPr>
          <a:xfrm>
            <a:off x="7445050" y="2644031"/>
            <a:ext cx="699465" cy="22236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</a:p>
        </p:txBody>
      </p:sp>
      <p:sp>
        <p:nvSpPr>
          <p:cNvPr id="149" name="Rectangle 8">
            <a:extLst>
              <a:ext uri="{FF2B5EF4-FFF2-40B4-BE49-F238E27FC236}">
                <a16:creationId xmlns:a16="http://schemas.microsoft.com/office/drawing/2014/main" id="{724243C7-AEF2-4EFE-A00E-614C8F3D7EA3}"/>
              </a:ext>
            </a:extLst>
          </p:cNvPr>
          <p:cNvSpPr/>
          <p:nvPr/>
        </p:nvSpPr>
        <p:spPr>
          <a:xfrm>
            <a:off x="7442085" y="2927044"/>
            <a:ext cx="697283" cy="22236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</a:p>
        </p:txBody>
      </p:sp>
      <p:cxnSp>
        <p:nvCxnSpPr>
          <p:cNvPr id="153" name="Elbow Connector 78">
            <a:extLst>
              <a:ext uri="{FF2B5EF4-FFF2-40B4-BE49-F238E27FC236}">
                <a16:creationId xmlns:a16="http://schemas.microsoft.com/office/drawing/2014/main" id="{00148A00-4ED9-4BBD-BDFE-480628DBBBE9}"/>
              </a:ext>
            </a:extLst>
          </p:cNvPr>
          <p:cNvCxnSpPr>
            <a:cxnSpLocks/>
            <a:endCxn id="144" idx="1"/>
          </p:cNvCxnSpPr>
          <p:nvPr/>
        </p:nvCxnSpPr>
        <p:spPr>
          <a:xfrm rot="5400000" flipH="1" flipV="1">
            <a:off x="6944786" y="2143206"/>
            <a:ext cx="747903" cy="22488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3" name="Rectangle 8">
            <a:extLst>
              <a:ext uri="{FF2B5EF4-FFF2-40B4-BE49-F238E27FC236}">
                <a16:creationId xmlns:a16="http://schemas.microsoft.com/office/drawing/2014/main" id="{BA9AF45A-190F-406E-A66E-E700A649E199}"/>
              </a:ext>
            </a:extLst>
          </p:cNvPr>
          <p:cNvSpPr/>
          <p:nvPr/>
        </p:nvSpPr>
        <p:spPr>
          <a:xfrm>
            <a:off x="7443094" y="3886200"/>
            <a:ext cx="708186" cy="23138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</a:p>
        </p:txBody>
      </p:sp>
      <p:sp>
        <p:nvSpPr>
          <p:cNvPr id="164" name="Rectangle 8">
            <a:extLst>
              <a:ext uri="{FF2B5EF4-FFF2-40B4-BE49-F238E27FC236}">
                <a16:creationId xmlns:a16="http://schemas.microsoft.com/office/drawing/2014/main" id="{0D03DB76-251E-4AF7-B3F9-908787B75E07}"/>
              </a:ext>
            </a:extLst>
          </p:cNvPr>
          <p:cNvSpPr/>
          <p:nvPr/>
        </p:nvSpPr>
        <p:spPr>
          <a:xfrm>
            <a:off x="7442085" y="4217271"/>
            <a:ext cx="708186" cy="23138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eventID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166" name="Rectangle 8">
            <a:extLst>
              <a:ext uri="{FF2B5EF4-FFF2-40B4-BE49-F238E27FC236}">
                <a16:creationId xmlns:a16="http://schemas.microsoft.com/office/drawing/2014/main" id="{BBD877C8-0956-46BF-AF16-33315E885AC5}"/>
              </a:ext>
            </a:extLst>
          </p:cNvPr>
          <p:cNvSpPr/>
          <p:nvPr/>
        </p:nvSpPr>
        <p:spPr>
          <a:xfrm>
            <a:off x="7449129" y="4550466"/>
            <a:ext cx="708186" cy="23138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PersonID</a:t>
            </a:r>
            <a:endParaRPr lang="en-US" sz="1050" dirty="0">
              <a:solidFill>
                <a:srgbClr val="7030A0"/>
              </a:solidFill>
            </a:endParaRPr>
          </a:p>
        </p:txBody>
      </p:sp>
      <p:cxnSp>
        <p:nvCxnSpPr>
          <p:cNvPr id="176" name="Elbow Connector 106">
            <a:extLst>
              <a:ext uri="{FF2B5EF4-FFF2-40B4-BE49-F238E27FC236}">
                <a16:creationId xmlns:a16="http://schemas.microsoft.com/office/drawing/2014/main" id="{DAE61E4E-2731-47D1-B4CA-CF46AF2C2717}"/>
              </a:ext>
            </a:extLst>
          </p:cNvPr>
          <p:cNvCxnSpPr>
            <a:cxnSpLocks/>
            <a:stCxn id="9" idx="1"/>
            <a:endCxn id="121" idx="2"/>
          </p:cNvCxnSpPr>
          <p:nvPr/>
        </p:nvCxnSpPr>
        <p:spPr>
          <a:xfrm rot="16200000" flipH="1">
            <a:off x="4283793" y="2243847"/>
            <a:ext cx="26314" cy="4177168"/>
          </a:xfrm>
          <a:prstGeom prst="bentConnector3">
            <a:avLst>
              <a:gd name="adj1" fmla="val 3329927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B4C32AA7-B15F-4399-97BE-9E0D6896E75E}"/>
              </a:ext>
            </a:extLst>
          </p:cNvPr>
          <p:cNvSpPr txBox="1"/>
          <p:nvPr/>
        </p:nvSpPr>
        <p:spPr>
          <a:xfrm>
            <a:off x="5545611" y="1726677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99" name="Isosceles Triangle 102">
            <a:extLst>
              <a:ext uri="{FF2B5EF4-FFF2-40B4-BE49-F238E27FC236}">
                <a16:creationId xmlns:a16="http://schemas.microsoft.com/office/drawing/2014/main" id="{B09543DF-01D2-4926-80DE-D6E331BC2108}"/>
              </a:ext>
            </a:extLst>
          </p:cNvPr>
          <p:cNvSpPr/>
          <p:nvPr/>
        </p:nvSpPr>
        <p:spPr>
          <a:xfrm rot="10800000">
            <a:off x="3381311" y="4539926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00" name="Elbow Connector 63">
            <a:extLst>
              <a:ext uri="{FF2B5EF4-FFF2-40B4-BE49-F238E27FC236}">
                <a16:creationId xmlns:a16="http://schemas.microsoft.com/office/drawing/2014/main" id="{E1FD3BB7-FB03-4A59-B901-91810DB5BA5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21783" y="4443250"/>
            <a:ext cx="196454" cy="194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1" name="Rectangle 8">
            <a:extLst>
              <a:ext uri="{FF2B5EF4-FFF2-40B4-BE49-F238E27FC236}">
                <a16:creationId xmlns:a16="http://schemas.microsoft.com/office/drawing/2014/main" id="{E4ABED1B-8184-4218-B8A7-F8FA20291052}"/>
              </a:ext>
            </a:extLst>
          </p:cNvPr>
          <p:cNvSpPr/>
          <p:nvPr/>
        </p:nvSpPr>
        <p:spPr>
          <a:xfrm>
            <a:off x="2774265" y="4705651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ReadOnlySchedule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FE454E1-14FB-7F48-A79F-E8A5D1264AC2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 flipV="1">
            <a:off x="2598248" y="3712714"/>
            <a:ext cx="347957" cy="3466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Flowchart: Decision 96">
            <a:extLst>
              <a:ext uri="{FF2B5EF4-FFF2-40B4-BE49-F238E27FC236}">
                <a16:creationId xmlns:a16="http://schemas.microsoft.com/office/drawing/2014/main" id="{B5632E3A-530F-1943-BD8E-1E13EF5EB4BC}"/>
              </a:ext>
            </a:extLst>
          </p:cNvPr>
          <p:cNvSpPr/>
          <p:nvPr/>
        </p:nvSpPr>
        <p:spPr>
          <a:xfrm>
            <a:off x="2362200" y="362949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3183B65-A386-7846-B728-5DC5E788561F}"/>
              </a:ext>
            </a:extLst>
          </p:cNvPr>
          <p:cNvSpPr txBox="1"/>
          <p:nvPr/>
        </p:nvSpPr>
        <p:spPr>
          <a:xfrm>
            <a:off x="2598248" y="3505200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03EAC638-94F0-6A42-B01E-D55ECE767EBE}"/>
              </a:ext>
            </a:extLst>
          </p:cNvPr>
          <p:cNvSpPr/>
          <p:nvPr/>
        </p:nvSpPr>
        <p:spPr>
          <a:xfrm>
            <a:off x="2946205" y="3530516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Diagnosis</a:t>
            </a: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49</Words>
  <Application>Microsoft Macintosh PowerPoint</Application>
  <PresentationFormat>On-screen Show (4:3)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Zhou Zegang</cp:lastModifiedBy>
  <cp:revision>91</cp:revision>
  <dcterms:created xsi:type="dcterms:W3CDTF">2016-07-22T14:33:02Z</dcterms:created>
  <dcterms:modified xsi:type="dcterms:W3CDTF">2018-11-12T07:15:54Z</dcterms:modified>
</cp:coreProperties>
</file>