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1380" y="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2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deleteEvent</a:t>
            </a:r>
            <a:r>
              <a:rPr lang="en-US" sz="1400" dirty="0">
                <a:solidFill>
                  <a:srgbClr val="7030A0"/>
                </a:solidFill>
              </a:rPr>
              <a:t>(e)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AFC9AC-C4F5-45A2-A77F-70567CB4B408}"/>
              </a:ext>
            </a:extLst>
          </p:cNvPr>
          <p:cNvSpPr/>
          <p:nvPr/>
        </p:nvSpPr>
        <p:spPr>
          <a:xfrm>
            <a:off x="3549092" y="3244334"/>
            <a:ext cx="2045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err="1"/>
              <a:t>ModelClassDiagram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E47874-F48C-4174-BEB3-BEE3C2DCCC28}"/>
              </a:ext>
            </a:extLst>
          </p:cNvPr>
          <p:cNvSpPr txBox="1"/>
          <p:nvPr/>
        </p:nvSpPr>
        <p:spPr>
          <a:xfrm>
            <a:off x="-38904" y="731569"/>
            <a:ext cx="6997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44</Words>
  <Application>Microsoft Office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Daniel Ng Sze Yao</cp:lastModifiedBy>
  <cp:revision>62</cp:revision>
  <dcterms:created xsi:type="dcterms:W3CDTF">2016-07-22T14:33:02Z</dcterms:created>
  <dcterms:modified xsi:type="dcterms:W3CDTF">2018-10-24T15:11:47Z</dcterms:modified>
</cp:coreProperties>
</file>