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6490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53592" y="1999377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1905" y="294167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>
            <a:off x="7431508" y="2142269"/>
            <a:ext cx="222084" cy="12700"/>
          </a:xfrm>
          <a:prstGeom prst="bentConnector3">
            <a:avLst>
              <a:gd name="adj1" fmla="val 4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55498" y="2322355"/>
            <a:ext cx="88437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endCxn id="80" idx="1"/>
          </p:cNvCxnSpPr>
          <p:nvPr/>
        </p:nvCxnSpPr>
        <p:spPr>
          <a:xfrm flipV="1">
            <a:off x="7429602" y="2465247"/>
            <a:ext cx="225896" cy="11517"/>
          </a:xfrm>
          <a:prstGeom prst="bentConnector3">
            <a:avLst>
              <a:gd name="adj1" fmla="val 127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55498" y="2645333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5" idx="1"/>
          </p:cNvCxnSpPr>
          <p:nvPr/>
        </p:nvCxnSpPr>
        <p:spPr>
          <a:xfrm>
            <a:off x="7429602" y="3106619"/>
            <a:ext cx="225896" cy="4583"/>
          </a:xfrm>
          <a:prstGeom prst="bentConnector3">
            <a:avLst>
              <a:gd name="adj1" fmla="val 50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55498" y="2968310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endCxn id="59" idx="1"/>
          </p:cNvCxnSpPr>
          <p:nvPr/>
        </p:nvCxnSpPr>
        <p:spPr>
          <a:xfrm flipV="1">
            <a:off x="7428651" y="3434179"/>
            <a:ext cx="22684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53592" y="1676400"/>
            <a:ext cx="8843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6937060" y="2311834"/>
            <a:ext cx="1209074" cy="2239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B7F56DA1-93CB-44EF-AD2D-89B6431820DE}"/>
              </a:ext>
            </a:extLst>
          </p:cNvPr>
          <p:cNvSpPr/>
          <p:nvPr/>
        </p:nvSpPr>
        <p:spPr>
          <a:xfrm>
            <a:off x="7655498" y="3291287"/>
            <a:ext cx="88247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23B3FED3-E861-4A31-AD2A-DD32C2578DB6}"/>
              </a:ext>
            </a:extLst>
          </p:cNvPr>
          <p:cNvSpPr/>
          <p:nvPr/>
        </p:nvSpPr>
        <p:spPr>
          <a:xfrm>
            <a:off x="7655500" y="3613676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BA8AE7BF-C3D4-4D02-858A-35C92D538AE8}"/>
              </a:ext>
            </a:extLst>
          </p:cNvPr>
          <p:cNvSpPr/>
          <p:nvPr/>
        </p:nvSpPr>
        <p:spPr>
          <a:xfrm>
            <a:off x="7655500" y="3936065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RepeatType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FFD04EED-CC8E-40B7-954B-F783775782E4}"/>
              </a:ext>
            </a:extLst>
          </p:cNvPr>
          <p:cNvSpPr/>
          <p:nvPr/>
        </p:nvSpPr>
        <p:spPr>
          <a:xfrm>
            <a:off x="7655500" y="4255033"/>
            <a:ext cx="88247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ADD89C8F-A2C4-40D8-851D-4B6A244C54D5}"/>
              </a:ext>
            </a:extLst>
          </p:cNvPr>
          <p:cNvSpPr/>
          <p:nvPr/>
        </p:nvSpPr>
        <p:spPr>
          <a:xfrm>
            <a:off x="7655498" y="4574001"/>
            <a:ext cx="88247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Set&lt;Tags&gt;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6753CF5B-9F28-4512-B8D7-46DB5FAC3C0B}"/>
              </a:ext>
            </a:extLst>
          </p:cNvPr>
          <p:cNvSpPr/>
          <p:nvPr/>
        </p:nvSpPr>
        <p:spPr>
          <a:xfrm>
            <a:off x="7162800" y="4892969"/>
            <a:ext cx="1375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ReminderDurationList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0">
            <a:extLst>
              <a:ext uri="{FF2B5EF4-FFF2-40B4-BE49-F238E27FC236}">
                <a16:creationId xmlns:a16="http://schemas.microsoft.com/office/drawing/2014/main" id="{5F5D5412-A653-4928-B1CD-93048D3A5014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429602" y="2783780"/>
            <a:ext cx="225896" cy="4445"/>
          </a:xfrm>
          <a:prstGeom prst="bentConnector3">
            <a:avLst>
              <a:gd name="adj1" fmla="val 50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29CCAF-CA38-4C28-9EA7-481430A4CDA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267953" y="3028366"/>
            <a:ext cx="16164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78">
            <a:extLst>
              <a:ext uri="{FF2B5EF4-FFF2-40B4-BE49-F238E27FC236}">
                <a16:creationId xmlns:a16="http://schemas.microsoft.com/office/drawing/2014/main" id="{2B86269B-D94F-41D7-B892-ACF040803723}"/>
              </a:ext>
            </a:extLst>
          </p:cNvPr>
          <p:cNvCxnSpPr>
            <a:cxnSpLocks/>
            <a:endCxn id="74" idx="1"/>
          </p:cNvCxnSpPr>
          <p:nvPr/>
        </p:nvCxnSpPr>
        <p:spPr>
          <a:xfrm rot="5400000">
            <a:off x="6292454" y="3898712"/>
            <a:ext cx="2007496" cy="266803"/>
          </a:xfrm>
          <a:prstGeom prst="bentConnector4">
            <a:avLst>
              <a:gd name="adj1" fmla="val 89038"/>
              <a:gd name="adj2" fmla="val 17298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85">
            <a:extLst>
              <a:ext uri="{FF2B5EF4-FFF2-40B4-BE49-F238E27FC236}">
                <a16:creationId xmlns:a16="http://schemas.microsoft.com/office/drawing/2014/main" id="{DD5AAE2E-C9E5-460E-A449-3E5868439F79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428651" y="3756568"/>
            <a:ext cx="226849" cy="5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85">
            <a:extLst>
              <a:ext uri="{FF2B5EF4-FFF2-40B4-BE49-F238E27FC236}">
                <a16:creationId xmlns:a16="http://schemas.microsoft.com/office/drawing/2014/main" id="{C85872CF-BACD-4692-B713-7ADAE7347F8F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428175" y="4078957"/>
            <a:ext cx="22732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31A63630-0E12-4DA6-B5C3-96EDD8DC8B4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428175" y="4397924"/>
            <a:ext cx="2273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85">
            <a:extLst>
              <a:ext uri="{FF2B5EF4-FFF2-40B4-BE49-F238E27FC236}">
                <a16:creationId xmlns:a16="http://schemas.microsoft.com/office/drawing/2014/main" id="{C2597991-2378-4AEA-8783-E32D18A65EA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428175" y="4716890"/>
            <a:ext cx="227323" cy="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32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Ng Sze Yao</cp:lastModifiedBy>
  <cp:revision>88</cp:revision>
  <dcterms:created xsi:type="dcterms:W3CDTF">2016-07-22T14:33:02Z</dcterms:created>
  <dcterms:modified xsi:type="dcterms:W3CDTF">2018-11-12T12:06:02Z</dcterms:modified>
</cp:coreProperties>
</file>