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8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2018-10-24T15:32:44Z</dcterms:modified>
</cp:coreProperties>
</file>