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4938784" y="2264095"/>
            <a:ext cx="2224014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n/Holiday…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18094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schd0:Scheduler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90891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schd1:Scheduler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00695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schd2:Scheduler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88822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schd1:Scheduler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09807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schd0:</a:t>
                      </a:r>
                      <a:r>
                        <a:rPr lang="en-SG" sz="1800" u="sng" dirty="0"/>
                        <a:t>Scheduler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Daniel Ng Sze Yao</cp:lastModifiedBy>
  <cp:revision>33</cp:revision>
  <dcterms:created xsi:type="dcterms:W3CDTF">2017-07-27T00:35:51Z</dcterms:created>
  <dcterms:modified xsi:type="dcterms:W3CDTF">2018-10-25T00:46:38Z</dcterms:modified>
</cp:coreProperties>
</file>