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schd2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4825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schd0: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57996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schd1: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5043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schd2: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08431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schd0: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50371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schd1: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47312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schd3: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Daniel Ng Sze Yao</cp:lastModifiedBy>
  <cp:revision>37</cp:revision>
  <dcterms:created xsi:type="dcterms:W3CDTF">2017-07-27T00:35:51Z</dcterms:created>
  <dcterms:modified xsi:type="dcterms:W3CDTF">2018-10-25T00:49:00Z</dcterms:modified>
</cp:coreProperties>
</file>