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C63F-3241-42D3-984A-D618D963D8E9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FC25-D425-43C2-9F80-67C7E816DD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55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2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4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7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94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6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5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7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5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1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CA00-3891-40E4-8741-D44C4E943D8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8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86184" y="1164476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76401" y="1164476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220670" y="154978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48483" y="191345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76475" y="226415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774711" y="1428861"/>
            <a:ext cx="124207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TutorHelperParser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388111" y="1913456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16104" y="2371649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484308" y="2619473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56625" y="226783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8765" y="1892683"/>
            <a:ext cx="119700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execute(“addsub 1 s/English”)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15590" y="2512140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5516" y="348991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46632" y="3279998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982704" y="336803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8524" y="519683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82703" y="2112109"/>
            <a:ext cx="22346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parseCommand(“addsub 1 s/English”)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10279" y="47969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82794" y="49517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320428" y="336803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57155" y="3659145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994403" y="226610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:AddSub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003124" y="3755034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045770" y="236975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003124" y="5042301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585249" y="257508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:AddSub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663532" y="2805858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52129" y="2978064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9326" y="313943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681575" y="3901440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88187" y="3901439"/>
            <a:ext cx="14933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239487" y="4100731"/>
            <a:ext cx="1442089" cy="56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56000" y="345277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addSubject(p, “English”)</a:t>
            </a:r>
          </a:p>
        </p:txBody>
      </p:sp>
      <p:sp>
        <p:nvSpPr>
          <p:cNvPr id="42" name="Rectangle 62"/>
          <p:cNvSpPr/>
          <p:nvPr/>
        </p:nvSpPr>
        <p:spPr>
          <a:xfrm>
            <a:off x="8357771" y="4259125"/>
            <a:ext cx="127570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57524" y="472066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195524" y="4892039"/>
            <a:ext cx="76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95524" y="4511039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8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Lee</dc:creator>
  <cp:lastModifiedBy>Yan zhi Ong</cp:lastModifiedBy>
  <cp:revision>2</cp:revision>
  <dcterms:created xsi:type="dcterms:W3CDTF">2018-10-16T13:31:31Z</dcterms:created>
  <dcterms:modified xsi:type="dcterms:W3CDTF">2018-11-10T07:18:49Z</dcterms:modified>
</cp:coreProperties>
</file>