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11F6D-3957-4073-A6EA-8AA084D57D2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6B04A-F947-48EE-9DE0-CFCDD973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4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Logic</a:t>
            </a:r>
            <a:r>
              <a:rPr lang="en-SG" baseline="0" dirty="0"/>
              <a:t> Component Sequence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AB025-77E3-4BD1-A2FD-B3183DBA47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53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4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8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7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2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7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8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2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8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EB7CDA8-FD52-400E-AE7E-71CCE8A03A00}"/>
              </a:ext>
            </a:extLst>
          </p:cNvPr>
          <p:cNvGrpSpPr/>
          <p:nvPr/>
        </p:nvGrpSpPr>
        <p:grpSpPr>
          <a:xfrm>
            <a:off x="660240" y="323612"/>
            <a:ext cx="10871520" cy="6029200"/>
            <a:chOff x="1110419" y="296979"/>
            <a:chExt cx="10871520" cy="60292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6CD77DF-2732-4663-8DFD-903D28CE4A43}"/>
                </a:ext>
              </a:extLst>
            </p:cNvPr>
            <p:cNvGrpSpPr/>
            <p:nvPr/>
          </p:nvGrpSpPr>
          <p:grpSpPr>
            <a:xfrm>
              <a:off x="1438182" y="296979"/>
              <a:ext cx="10543757" cy="6029200"/>
              <a:chOff x="327666" y="137181"/>
              <a:chExt cx="10543757" cy="6029200"/>
            </a:xfrm>
          </p:grpSpPr>
          <p:sp>
            <p:nvSpPr>
              <p:cNvPr id="105" name="Rectangle 65">
                <a:extLst>
                  <a:ext uri="{FF2B5EF4-FFF2-40B4-BE49-F238E27FC236}">
                    <a16:creationId xmlns:a16="http://schemas.microsoft.com/office/drawing/2014/main" id="{981BAB82-1001-4589-964D-BF49702CEBB9}"/>
                  </a:ext>
                </a:extLst>
              </p:cNvPr>
              <p:cNvSpPr/>
              <p:nvPr/>
            </p:nvSpPr>
            <p:spPr>
              <a:xfrm>
                <a:off x="9513560" y="137181"/>
                <a:ext cx="1357863" cy="6029200"/>
              </a:xfrm>
              <a:prstGeom prst="roundRect">
                <a:avLst>
                  <a:gd name="adj" fmla="val 3484"/>
                </a:avLst>
              </a:prstGeom>
              <a:solidFill>
                <a:srgbClr val="E6E0EC"/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rgbClr val="7030A0"/>
                    </a:solidFill>
                    <a:latin typeface="Calibri"/>
                  </a:rPr>
                  <a:t>Model</a:t>
                </a:r>
                <a:endParaRPr lang="en-SG" sz="1200" b="1" dirty="0">
                  <a:solidFill>
                    <a:srgbClr val="7030A0"/>
                  </a:solidFill>
                  <a:latin typeface="Calibri"/>
                </a:endParaRPr>
              </a:p>
            </p:txBody>
          </p:sp>
          <p:sp>
            <p:nvSpPr>
              <p:cNvPr id="81" name="Rectangle 65"/>
              <p:cNvSpPr/>
              <p:nvPr/>
            </p:nvSpPr>
            <p:spPr>
              <a:xfrm>
                <a:off x="611732" y="137181"/>
                <a:ext cx="8837067" cy="6029200"/>
              </a:xfrm>
              <a:prstGeom prst="roundRect">
                <a:avLst>
                  <a:gd name="adj" fmla="val 348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rgbClr val="0070C0"/>
                    </a:solidFill>
                    <a:latin typeface="Calibri"/>
                  </a:rPr>
                  <a:t>Logic</a:t>
                </a:r>
                <a:endParaRPr lang="en-SG" sz="1200" b="1" dirty="0">
                  <a:solidFill>
                    <a:srgbClr val="0070C0"/>
                  </a:solidFill>
                  <a:latin typeface="Calibri"/>
                </a:endParaRPr>
              </a:p>
            </p:txBody>
          </p:sp>
          <p:sp>
            <p:nvSpPr>
              <p:cNvPr id="2" name="Rectangle 62"/>
              <p:cNvSpPr/>
              <p:nvPr/>
            </p:nvSpPr>
            <p:spPr>
              <a:xfrm>
                <a:off x="845046" y="482841"/>
                <a:ext cx="1455629" cy="34676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Calibri"/>
                  </a:rPr>
                  <a:t>:</a:t>
                </a:r>
                <a:r>
                  <a:rPr lang="en-US" sz="1600" dirty="0" err="1">
                    <a:solidFill>
                      <a:prstClr val="white"/>
                    </a:solidFill>
                    <a:latin typeface="Calibri"/>
                  </a:rPr>
                  <a:t>LogicManager</a:t>
                </a:r>
                <a:endParaRPr lang="en-SG" sz="16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" name="Straight Connector 4"/>
              <p:cNvCxnSpPr>
                <a:cxnSpLocks/>
                <a:stCxn id="2" idx="2"/>
              </p:cNvCxnSpPr>
              <p:nvPr/>
            </p:nvCxnSpPr>
            <p:spPr>
              <a:xfrm>
                <a:off x="1572860" y="829602"/>
                <a:ext cx="0" cy="3650803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1500850" y="912164"/>
                <a:ext cx="133093" cy="5165899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" name="Rectangle 62"/>
              <p:cNvSpPr/>
              <p:nvPr/>
            </p:nvSpPr>
            <p:spPr>
              <a:xfrm>
                <a:off x="2697186" y="357729"/>
                <a:ext cx="1278289" cy="46768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Calibri"/>
                  </a:rPr>
                  <a:t>:</a:t>
                </a:r>
                <a:r>
                  <a:rPr lang="en-US" sz="1600" dirty="0" err="1">
                    <a:solidFill>
                      <a:prstClr val="white"/>
                    </a:solidFill>
                    <a:latin typeface="Calibri"/>
                  </a:rPr>
                  <a:t>TutorHelperParser</a:t>
                </a:r>
                <a:endParaRPr lang="en-SG" sz="16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7" name="Straight Connector 16"/>
              <p:cNvCxnSpPr>
                <a:cxnSpLocks/>
              </p:cNvCxnSpPr>
              <p:nvPr/>
            </p:nvCxnSpPr>
            <p:spPr>
              <a:xfrm flipH="1">
                <a:off x="3315939" y="825413"/>
                <a:ext cx="29544" cy="221391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3272374" y="917791"/>
                <a:ext cx="155699" cy="199914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" name="Rectangle 62"/>
              <p:cNvSpPr/>
              <p:nvPr/>
            </p:nvSpPr>
            <p:spPr>
              <a:xfrm>
                <a:off x="5213820" y="1566467"/>
                <a:ext cx="852827" cy="317402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prstClr val="white"/>
                    </a:solidFill>
                    <a:latin typeface="Calibri"/>
                  </a:rPr>
                  <a:t>p:Payment</a:t>
                </a:r>
                <a:endParaRPr lang="en-SG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20" name="Straight Connector 19"/>
              <p:cNvCxnSpPr>
                <a:cxnSpLocks/>
              </p:cNvCxnSpPr>
              <p:nvPr/>
            </p:nvCxnSpPr>
            <p:spPr>
              <a:xfrm>
                <a:off x="5627253" y="2140249"/>
                <a:ext cx="28210" cy="2686588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5562601" y="1896584"/>
                <a:ext cx="117613" cy="18505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>
                <a:off x="380999" y="929330"/>
                <a:ext cx="1119851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cxnSpLocks/>
              </p:cNvCxnSpPr>
              <p:nvPr/>
            </p:nvCxnSpPr>
            <p:spPr>
              <a:xfrm flipV="1">
                <a:off x="1653251" y="1125503"/>
                <a:ext cx="1619123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cxnSpLocks/>
              </p:cNvCxnSpPr>
              <p:nvPr/>
            </p:nvCxnSpPr>
            <p:spPr>
              <a:xfrm>
                <a:off x="4818085" y="1773916"/>
                <a:ext cx="38307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352801" y="2918304"/>
                <a:ext cx="85580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>
                    <a:latin typeface="Calibri"/>
                  </a:rPr>
                  <a:t>execute()</a:t>
                </a:r>
              </a:p>
            </p:txBody>
          </p:sp>
          <p:cxnSp>
            <p:nvCxnSpPr>
              <p:cNvPr id="34" name="Straight Arrow Connector 33"/>
              <p:cNvCxnSpPr>
                <a:cxnSpLocks/>
              </p:cNvCxnSpPr>
              <p:nvPr/>
            </p:nvCxnSpPr>
            <p:spPr>
              <a:xfrm>
                <a:off x="4826241" y="2076935"/>
                <a:ext cx="809294" cy="2043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cxnSpLocks/>
              </p:cNvCxnSpPr>
              <p:nvPr/>
            </p:nvCxnSpPr>
            <p:spPr>
              <a:xfrm flipV="1">
                <a:off x="1635848" y="2903782"/>
                <a:ext cx="1630852" cy="13156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>
                <a:off x="327666" y="6073660"/>
                <a:ext cx="1196051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62"/>
              <p:cNvSpPr/>
              <p:nvPr/>
            </p:nvSpPr>
            <p:spPr>
              <a:xfrm>
                <a:off x="9808430" y="4945224"/>
                <a:ext cx="878029" cy="2286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Calibri"/>
                  </a:rPr>
                  <a:t>:Model</a:t>
                </a:r>
                <a:endParaRPr lang="en-SG" sz="16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4" name="Straight Arrow Connector 63"/>
              <p:cNvCxnSpPr>
                <a:cxnSpLocks/>
              </p:cNvCxnSpPr>
              <p:nvPr/>
            </p:nvCxnSpPr>
            <p:spPr>
              <a:xfrm>
                <a:off x="1622266" y="3156652"/>
                <a:ext cx="3972124" cy="474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5599895" y="3155974"/>
                <a:ext cx="88177" cy="266293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1" name="Straight Connector 70"/>
              <p:cNvCxnSpPr>
                <a:cxnSpLocks/>
                <a:stCxn id="39" idx="2"/>
              </p:cNvCxnSpPr>
              <p:nvPr/>
            </p:nvCxnSpPr>
            <p:spPr>
              <a:xfrm>
                <a:off x="10247444" y="5173825"/>
                <a:ext cx="13180" cy="904239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10187717" y="5250693"/>
                <a:ext cx="119322" cy="457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5" name="Straight Arrow Connector 74"/>
              <p:cNvCxnSpPr>
                <a:cxnSpLocks/>
                <a:endCxn id="84" idx="1"/>
              </p:cNvCxnSpPr>
              <p:nvPr/>
            </p:nvCxnSpPr>
            <p:spPr>
              <a:xfrm>
                <a:off x="5678960" y="5475555"/>
                <a:ext cx="183778" cy="562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cxnSpLocks/>
              </p:cNvCxnSpPr>
              <p:nvPr/>
            </p:nvCxnSpPr>
            <p:spPr>
              <a:xfrm>
                <a:off x="5708424" y="5274037"/>
                <a:ext cx="4538954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cxnSpLocks/>
                <a:endCxn id="65" idx="2"/>
              </p:cNvCxnSpPr>
              <p:nvPr/>
            </p:nvCxnSpPr>
            <p:spPr>
              <a:xfrm flipV="1">
                <a:off x="1653251" y="5818904"/>
                <a:ext cx="3990733" cy="3145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6136076" y="4927294"/>
                <a:ext cx="180015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sz="800" dirty="0" err="1">
                    <a:solidFill>
                      <a:srgbClr val="7030A0"/>
                    </a:solidFill>
                    <a:latin typeface="Calibri"/>
                  </a:rPr>
                  <a:t>updateStudentInternalField</a:t>
                </a:r>
                <a:r>
                  <a:rPr lang="en-US" sz="800" dirty="0">
                    <a:solidFill>
                      <a:srgbClr val="7030A0"/>
                    </a:solidFill>
                    <a:latin typeface="Calibri"/>
                  </a:rPr>
                  <a:t>(t, edited)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552696" y="1620361"/>
                <a:ext cx="8840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sz="1200" dirty="0">
                    <a:latin typeface="Calibri"/>
                  </a:rPr>
                  <a:t>parse(“1 200 82018”)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742982" y="899005"/>
                <a:ext cx="14248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>
                    <a:latin typeface="Calibri"/>
                  </a:rPr>
                  <a:t>parse (“paid 1 200 8 2018”)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340137" y="5552347"/>
                <a:ext cx="62121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>
                    <a:latin typeface="Calibri"/>
                  </a:rPr>
                  <a:t>result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22848" y="5820948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>
                    <a:latin typeface="Calibri"/>
                  </a:rPr>
                  <a:t>result</a:t>
                </a:r>
              </a:p>
            </p:txBody>
          </p:sp>
          <p:sp>
            <p:nvSpPr>
              <p:cNvPr id="84" name="Rectangle 62"/>
              <p:cNvSpPr/>
              <p:nvPr/>
            </p:nvSpPr>
            <p:spPr>
              <a:xfrm>
                <a:off x="5862738" y="5364992"/>
                <a:ext cx="1676400" cy="232379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prstClr val="white"/>
                    </a:solidFill>
                    <a:latin typeface="Calibri"/>
                  </a:rPr>
                  <a:t>result:CommandResult</a:t>
                </a:r>
                <a:endParaRPr lang="en-SG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624738" y="5610087"/>
                <a:ext cx="152400" cy="11363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0" name="Straight Arrow Connector 89"/>
              <p:cNvCxnSpPr>
                <a:cxnSpLocks/>
              </p:cNvCxnSpPr>
              <p:nvPr/>
            </p:nvCxnSpPr>
            <p:spPr>
              <a:xfrm>
                <a:off x="5713928" y="5719348"/>
                <a:ext cx="910811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2673846" y="2688338"/>
                <a:ext cx="22034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>
                    <a:latin typeface="Calibri"/>
                  </a:rPr>
                  <a:t>d</a:t>
                </a:r>
              </a:p>
            </p:txBody>
          </p:sp>
          <p:sp>
            <p:nvSpPr>
              <p:cNvPr id="40" name="Rectangle 62"/>
              <p:cNvSpPr/>
              <p:nvPr/>
            </p:nvSpPr>
            <p:spPr>
              <a:xfrm>
                <a:off x="3784400" y="975205"/>
                <a:ext cx="1778201" cy="432035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Calibri"/>
                  </a:rPr>
                  <a:t>:</a:t>
                </a:r>
                <a:r>
                  <a:rPr lang="en-US" sz="1600" dirty="0" err="1">
                    <a:solidFill>
                      <a:prstClr val="white"/>
                    </a:solidFill>
                    <a:latin typeface="Calibri"/>
                  </a:rPr>
                  <a:t>PayCommand</a:t>
                </a:r>
                <a:endParaRPr lang="en-US" sz="1600" dirty="0">
                  <a:solidFill>
                    <a:prstClr val="white"/>
                  </a:solidFill>
                  <a:latin typeface="Calibri"/>
                </a:endParaRPr>
              </a:p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Calibri"/>
                  </a:rPr>
                  <a:t>Parser</a:t>
                </a:r>
                <a:endParaRPr lang="en-SG" sz="16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>
                <a:off x="3429001" y="1633916"/>
                <a:ext cx="1191295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4612242" y="1406027"/>
                <a:ext cx="205843" cy="1231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>
                <a:off x="4715288" y="1408834"/>
                <a:ext cx="0" cy="1657839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4620592" y="1620202"/>
                <a:ext cx="198331" cy="129015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51" name="Straight Arrow Connector 50"/>
              <p:cNvCxnSpPr>
                <a:cxnSpLocks/>
              </p:cNvCxnSpPr>
              <p:nvPr/>
            </p:nvCxnSpPr>
            <p:spPr>
              <a:xfrm>
                <a:off x="3459520" y="2903421"/>
                <a:ext cx="1165315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cxnSpLocks/>
              </p:cNvCxnSpPr>
              <p:nvPr/>
            </p:nvCxnSpPr>
            <p:spPr>
              <a:xfrm flipV="1">
                <a:off x="3429001" y="1242355"/>
                <a:ext cx="358137" cy="341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cxnSpLocks/>
              </p:cNvCxnSpPr>
              <p:nvPr/>
            </p:nvCxnSpPr>
            <p:spPr>
              <a:xfrm>
                <a:off x="3439965" y="1521330"/>
                <a:ext cx="117240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/>
              <p:cNvSpPr txBox="1"/>
              <p:nvPr/>
            </p:nvSpPr>
            <p:spPr>
              <a:xfrm>
                <a:off x="4500623" y="2916393"/>
                <a:ext cx="4634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100" dirty="0">
                    <a:solidFill>
                      <a:srgbClr val="002060"/>
                    </a:solidFill>
                    <a:latin typeface="Calibri"/>
                  </a:rPr>
                  <a:t>   X</a:t>
                </a:r>
              </a:p>
            </p:txBody>
          </p:sp>
          <p:sp>
            <p:nvSpPr>
              <p:cNvPr id="74" name="Rectangle 62">
                <a:extLst>
                  <a:ext uri="{FF2B5EF4-FFF2-40B4-BE49-F238E27FC236}">
                    <a16:creationId xmlns:a16="http://schemas.microsoft.com/office/drawing/2014/main" id="{BA39474E-F597-4E14-95A8-87E16492EE8F}"/>
                  </a:ext>
                </a:extLst>
              </p:cNvPr>
              <p:cNvSpPr/>
              <p:nvPr/>
            </p:nvSpPr>
            <p:spPr>
              <a:xfrm>
                <a:off x="5219907" y="2165432"/>
                <a:ext cx="850026" cy="335501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prstClr val="white"/>
                    </a:solidFill>
                    <a:latin typeface="Calibri"/>
                  </a:rPr>
                  <a:t>d:Pay </a:t>
                </a:r>
              </a:p>
              <a:p>
                <a:pPr algn="ctr"/>
                <a:r>
                  <a:rPr lang="en-US" sz="1200" dirty="0">
                    <a:solidFill>
                      <a:prstClr val="white"/>
                    </a:solidFill>
                    <a:latin typeface="Calibri"/>
                  </a:rPr>
                  <a:t>Command</a:t>
                </a:r>
                <a:endParaRPr lang="en-SG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DDA8590-D36F-4FBD-868D-D18A142A6461}"/>
                  </a:ext>
                </a:extLst>
              </p:cNvPr>
              <p:cNvSpPr/>
              <p:nvPr/>
            </p:nvSpPr>
            <p:spPr>
              <a:xfrm>
                <a:off x="5584920" y="2591737"/>
                <a:ext cx="100601" cy="31825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C1F56654-5A16-4CE7-ADF7-F9BEB172A4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5418" y="2328883"/>
                <a:ext cx="497670" cy="3325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B651A5F-1952-4628-979F-89973D058CC1}"/>
                  </a:ext>
                </a:extLst>
              </p:cNvPr>
              <p:cNvSpPr txBox="1"/>
              <p:nvPr/>
            </p:nvSpPr>
            <p:spPr>
              <a:xfrm>
                <a:off x="4426913" y="2319867"/>
                <a:ext cx="62121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>
                    <a:latin typeface="Calibri"/>
                  </a:rPr>
                  <a:t>P</a:t>
                </a: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64F3666-358B-4E3C-8BA7-F4A36DAA2D3E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 flipV="1">
                <a:off x="5678960" y="5059524"/>
                <a:ext cx="4129470" cy="2262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9D9E9E0-6F9C-489E-BED1-EEBD1F163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7669" y="2903420"/>
                <a:ext cx="733069" cy="694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tangle 62">
                <a:extLst>
                  <a:ext uri="{FF2B5EF4-FFF2-40B4-BE49-F238E27FC236}">
                    <a16:creationId xmlns:a16="http://schemas.microsoft.com/office/drawing/2014/main" id="{6C968E01-7754-4342-9297-E2BA5581E60B}"/>
                  </a:ext>
                </a:extLst>
              </p:cNvPr>
              <p:cNvSpPr/>
              <p:nvPr/>
            </p:nvSpPr>
            <p:spPr>
              <a:xfrm>
                <a:off x="6637050" y="3089821"/>
                <a:ext cx="926621" cy="23069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prstClr val="white"/>
                    </a:solidFill>
                    <a:latin typeface="Calibri"/>
                  </a:rPr>
                  <a:t>t:Student</a:t>
                </a:r>
                <a:endParaRPr lang="en-SG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A4F5D6F6-860A-4BB1-995A-ABEB11B7279E}"/>
                  </a:ext>
                </a:extLst>
              </p:cNvPr>
              <p:cNvSpPr/>
              <p:nvPr/>
            </p:nvSpPr>
            <p:spPr>
              <a:xfrm>
                <a:off x="7005165" y="3321056"/>
                <a:ext cx="144923" cy="10217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FEE17AA2-658D-481B-B7CA-63854583D5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5220" y="3197778"/>
                <a:ext cx="989518" cy="109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24BEC88-DBB1-4E3E-B95C-397D4C80ABF8}"/>
                  </a:ext>
                </a:extLst>
              </p:cNvPr>
              <p:cNvSpPr txBox="1"/>
              <p:nvPr/>
            </p:nvSpPr>
            <p:spPr>
              <a:xfrm>
                <a:off x="5465880" y="3035959"/>
                <a:ext cx="1150818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sz="700" dirty="0" err="1">
                    <a:latin typeface="Calibri"/>
                  </a:rPr>
                  <a:t>lastShownList.get</a:t>
                </a:r>
                <a:r>
                  <a:rPr lang="en-US" sz="700" dirty="0">
                    <a:latin typeface="Calibri"/>
                  </a:rPr>
                  <a:t>(index)</a:t>
                </a: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7589CB95-3C96-4E2E-A917-2029539A6549}"/>
                  </a:ext>
                </a:extLst>
              </p:cNvPr>
              <p:cNvCxnSpPr>
                <a:cxnSpLocks/>
                <a:endCxn id="111" idx="2"/>
              </p:cNvCxnSpPr>
              <p:nvPr/>
            </p:nvCxnSpPr>
            <p:spPr>
              <a:xfrm>
                <a:off x="5685521" y="3418323"/>
                <a:ext cx="1392106" cy="4908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1771306-C7F0-43DF-8B5E-58AE678F2DD3}"/>
                  </a:ext>
                </a:extLst>
              </p:cNvPr>
              <p:cNvSpPr/>
              <p:nvPr/>
            </p:nvSpPr>
            <p:spPr>
              <a:xfrm>
                <a:off x="7024015" y="4723781"/>
                <a:ext cx="187553" cy="10279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8591612-65D1-4A60-B224-1C58D3BA2529}"/>
                  </a:ext>
                </a:extLst>
              </p:cNvPr>
              <p:cNvCxnSpPr>
                <a:cxnSpLocks/>
                <a:endCxn id="151" idx="1"/>
              </p:cNvCxnSpPr>
              <p:nvPr/>
            </p:nvCxnSpPr>
            <p:spPr>
              <a:xfrm>
                <a:off x="5655463" y="4620278"/>
                <a:ext cx="98158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097DD719-DCCB-41D3-B322-B838EE20C18C}"/>
                  </a:ext>
                </a:extLst>
              </p:cNvPr>
              <p:cNvCxnSpPr>
                <a:cxnSpLocks/>
                <a:endCxn id="124" idx="2"/>
              </p:cNvCxnSpPr>
              <p:nvPr/>
            </p:nvCxnSpPr>
            <p:spPr>
              <a:xfrm>
                <a:off x="5667212" y="4826578"/>
                <a:ext cx="145058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Rectangle 62">
                <a:extLst>
                  <a:ext uri="{FF2B5EF4-FFF2-40B4-BE49-F238E27FC236}">
                    <a16:creationId xmlns:a16="http://schemas.microsoft.com/office/drawing/2014/main" id="{E6B25D8A-1B38-49D7-B8F6-23AAE389A47C}"/>
                  </a:ext>
                </a:extLst>
              </p:cNvPr>
              <p:cNvSpPr/>
              <p:nvPr/>
            </p:nvSpPr>
            <p:spPr>
              <a:xfrm>
                <a:off x="6637050" y="4504931"/>
                <a:ext cx="989046" cy="23069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prstClr val="white"/>
                    </a:solidFill>
                    <a:latin typeface="Calibri"/>
                  </a:rPr>
                  <a:t>edited:Student</a:t>
                </a:r>
                <a:endParaRPr lang="en-SG" sz="1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C52FF72-1AFF-4CFD-B58A-8AA853F51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7627" y="3299962"/>
                <a:ext cx="0" cy="728478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7739D36-84D0-4EC7-99BB-3DC63996C25E}"/>
                  </a:ext>
                </a:extLst>
              </p:cNvPr>
              <p:cNvSpPr/>
              <p:nvPr/>
            </p:nvSpPr>
            <p:spPr>
              <a:xfrm>
                <a:off x="7014536" y="3533248"/>
                <a:ext cx="124308" cy="40267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42384EDF-EAEC-4D9B-B300-246D17B69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3586" y="3925537"/>
                <a:ext cx="1392106" cy="4908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C148ACD-B02E-4E4C-A941-E725C5C10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0720" y="3602424"/>
                <a:ext cx="591040" cy="14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19ADF5F6-152B-4A86-9E88-3F66FD422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8843" y="3820487"/>
                <a:ext cx="972781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BF14BD3-52B4-486D-8DBE-D7B6178D4C1A}"/>
                  </a:ext>
                </a:extLst>
              </p:cNvPr>
              <p:cNvSpPr txBox="1"/>
              <p:nvPr/>
            </p:nvSpPr>
            <p:spPr>
              <a:xfrm>
                <a:off x="6584159" y="3435937"/>
                <a:ext cx="1150818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sz="700" dirty="0" err="1">
                    <a:latin typeface="Calibri"/>
                  </a:rPr>
                  <a:t>getPayments</a:t>
                </a:r>
                <a:r>
                  <a:rPr lang="en-US" sz="700" dirty="0">
                    <a:latin typeface="Calibri"/>
                  </a:rPr>
                  <a:t>()</a:t>
                </a:r>
              </a:p>
            </p:txBody>
          </p:sp>
          <p:sp>
            <p:nvSpPr>
              <p:cNvPr id="99" name="Rectangle 62">
                <a:extLst>
                  <a:ext uri="{FF2B5EF4-FFF2-40B4-BE49-F238E27FC236}">
                    <a16:creationId xmlns:a16="http://schemas.microsoft.com/office/drawing/2014/main" id="{FBE52BE1-83B1-4044-832A-21CFA28B823E}"/>
                  </a:ext>
                </a:extLst>
              </p:cNvPr>
              <p:cNvSpPr/>
              <p:nvPr/>
            </p:nvSpPr>
            <p:spPr>
              <a:xfrm>
                <a:off x="7743509" y="3487077"/>
                <a:ext cx="926621" cy="23069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prstClr val="white"/>
                    </a:solidFill>
                    <a:latin typeface="Calibri"/>
                  </a:rPr>
                  <a:t>l:List&lt;Payments&gt;</a:t>
                </a:r>
                <a:endParaRPr lang="en-SG" sz="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229B755-5805-4A80-91B2-FEDEE15C495C}"/>
                  </a:ext>
                </a:extLst>
              </p:cNvPr>
              <p:cNvSpPr/>
              <p:nvPr/>
            </p:nvSpPr>
            <p:spPr>
              <a:xfrm>
                <a:off x="8111624" y="3718312"/>
                <a:ext cx="144923" cy="10217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FFDA7D7-5B61-4979-83C4-DE0F52D01109}"/>
                  </a:ext>
                </a:extLst>
              </p:cNvPr>
              <p:cNvSpPr txBox="1"/>
              <p:nvPr/>
            </p:nvSpPr>
            <p:spPr>
              <a:xfrm>
                <a:off x="6197815" y="3712105"/>
                <a:ext cx="22034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>
                    <a:latin typeface="Calibri"/>
                  </a:rPr>
                  <a:t>l</a:t>
                </a: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47EB980-93F3-4661-BFCE-7572AC377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0668" y="3640396"/>
                <a:ext cx="0" cy="723324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13B574E-3DBC-4EE8-ACDD-D66B11DFF994}"/>
                  </a:ext>
                </a:extLst>
              </p:cNvPr>
              <p:cNvSpPr/>
              <p:nvPr/>
            </p:nvSpPr>
            <p:spPr>
              <a:xfrm>
                <a:off x="8117578" y="4097316"/>
                <a:ext cx="138942" cy="26640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4E152355-9291-4494-9655-286C83458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976" y="4097316"/>
                <a:ext cx="242164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CED1B44B-EFE6-42B0-8D8B-B466893BD71D}"/>
                  </a:ext>
                </a:extLst>
              </p:cNvPr>
              <p:cNvSpPr txBox="1"/>
              <p:nvPr/>
            </p:nvSpPr>
            <p:spPr>
              <a:xfrm>
                <a:off x="6821720" y="3966195"/>
                <a:ext cx="1150818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sz="700" dirty="0" err="1">
                    <a:latin typeface="Calibri"/>
                  </a:rPr>
                  <a:t>updatePayments</a:t>
                </a:r>
                <a:r>
                  <a:rPr lang="en-US" sz="700" dirty="0">
                    <a:latin typeface="Calibri"/>
                  </a:rPr>
                  <a:t>(l, p)</a:t>
                </a:r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2639CACC-CC7D-4331-AA72-1D1467FB4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5463" y="4363718"/>
                <a:ext cx="245616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1018812-7701-4C64-9079-4B7D21DAB831}"/>
                  </a:ext>
                </a:extLst>
              </p:cNvPr>
              <p:cNvSpPr txBox="1"/>
              <p:nvPr/>
            </p:nvSpPr>
            <p:spPr>
              <a:xfrm>
                <a:off x="5956475" y="4421462"/>
                <a:ext cx="22034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>
                    <a:latin typeface="Calibri"/>
                  </a:rPr>
                  <a:t>l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110419" y="1209407"/>
              <a:ext cx="142484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0070C0"/>
                  </a:solidFill>
                  <a:latin typeface="Calibri"/>
                </a:rPr>
                <a:t>execute(“paid 1 200 8 2018”)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89013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90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Chan</dc:creator>
  <cp:lastModifiedBy>Ooi Hui Ying</cp:lastModifiedBy>
  <cp:revision>23</cp:revision>
  <dcterms:created xsi:type="dcterms:W3CDTF">2018-10-13T06:46:47Z</dcterms:created>
  <dcterms:modified xsi:type="dcterms:W3CDTF">2018-11-12T11:10:15Z</dcterms:modified>
</cp:coreProperties>
</file>