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5692B-7AA2-4E91-AC74-9014449C7F41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48754-2311-40F7-9CDE-F1D919CC0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92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Group Sequence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1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2240-8ED1-4B4E-8EF8-D07B59F31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69548-8BAB-40C2-99D9-FC2946791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DE1D-1661-4C6C-A20B-1D7817C3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7E3B9-BEC1-4126-98E2-9D17651E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FB84-4FB8-460F-8AB9-DE4EB4AB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6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6598-13E4-450B-90EC-5984C5C9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56409-8451-4325-8B03-A30235381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BB396-773E-43BE-8408-9E89D0CC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5FADE-A0BE-45A2-A5BC-7EE1E452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25132-E7D6-433E-B9C0-CD55591A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6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9DC41-2581-4426-8B2E-2EF2B8424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D9773-319E-4D80-91DB-3A483FB70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CD81-49E7-47BE-A218-419001A6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C07E5-685F-43D6-8BBA-188D11A1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ED30-64E2-4BEB-9D6F-CA4EE74C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1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DB5F-C52E-4BC3-BB64-40192BDE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029-6665-45B5-BA23-E12FCA1A3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C19F5-2C5B-4CF7-AD74-EAEAE3FB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EEE2-FBB6-4875-8AF1-D29D0E20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76A6D-853B-41BE-B2E5-B870AB60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3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EF34-E850-4C39-8413-906FC418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5E9BB-6F7A-497F-82D9-06F783294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4FD20-C5F9-4CD0-94E9-B81C94AA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146D5-5F74-4099-98DC-31E1B81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32395-93B0-4E52-9272-13C518D0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0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85AA9-532B-47DF-9957-C71F9714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7FBC-FB62-4948-A852-F630E137F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9EEF0-3AA0-46D5-B72B-EC9F038B2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DFBA4-919D-44A8-8064-3780F1E0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57DA0-26ED-4BE8-996E-7767768D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33A2C-EBE0-4264-9DF9-57939BC0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92A8-A159-4D00-B573-C0D8EBF0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C8E0B-C151-4C72-BCCC-61AB5B786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5D6F4-91BE-4491-8CF1-682860046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47E33-50A7-45DA-B724-30DF1BAE2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C64D6-A5B9-4E0F-95CB-4B3844B01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53E46-1655-46A7-A16D-FB01BAD9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09E42-D1F7-4D43-9FC1-779C0C29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DB67E-8CD6-429E-819C-A290199D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6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863B-B65F-41AD-8E16-5A2C1A50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C85BC-3429-4882-AB9A-0FAAF311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2EB72-DD40-41A4-982F-C6841DC9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81880-595D-4475-BAB3-B97D2D6C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1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6F3E0-62FE-4650-A7B7-DBDF04E1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E9655-7FA3-42F2-9874-81FEC7AB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A2C76-E614-4ED4-B891-16A1EB85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884D-F705-4788-ADFE-4395E86E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2D76C-3060-4DB3-8256-9883C20B0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7027B-E11C-4060-9377-205F0384A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0F611-3553-4C08-817D-C702AFE7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29AE-50E5-45B8-A6FC-C048F769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75695-CF78-4B80-8300-793871AE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0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6AA8-76D8-4FE4-9187-23E81033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964C5-D8AA-4035-874C-F33A8BD9B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CB9AA-1FF3-46A3-9776-A3FCB7E5E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F9DBC-6C7B-467A-ACA7-A50B1106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1532-C99E-4DE5-A69E-7657A0D7E04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F4D5C-7F7B-467D-9E51-DD99DB12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A589B-6FAB-4A4E-AEF6-CCF8687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FE155-6B69-4C08-8E5D-9A23FADE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02054-90E8-4FAC-9F3A-92D89E97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3D78-A391-4FBF-8A0A-EEF9249EF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41532-C99E-4DE5-A69E-7657A0D7E045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E8E3-E429-45E3-8390-5DB1E6BC3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BE02F-314D-4141-AE4B-E7755753D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71C2-83DB-4CCB-ACB0-9F8D9951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9003662" y="751965"/>
            <a:ext cx="1395341" cy="5610696"/>
          </a:xfrm>
          <a:prstGeom prst="roundRect">
            <a:avLst>
              <a:gd name="adj" fmla="val 3484"/>
            </a:avLst>
          </a:prstGeom>
          <a:solidFill>
            <a:srgbClr val="E6E0EC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603159" y="757619"/>
            <a:ext cx="7330619" cy="560504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973372" y="114292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701185" y="1506601"/>
            <a:ext cx="4192" cy="45716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629178" y="1857294"/>
            <a:ext cx="142145" cy="40908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3657599" y="1022005"/>
            <a:ext cx="1264609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TutorHelperParser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270999" y="1506600"/>
            <a:ext cx="0" cy="206867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198992" y="1964793"/>
            <a:ext cx="162547" cy="15312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21" name="Rectangle 20"/>
          <p:cNvSpPr/>
          <p:nvPr/>
        </p:nvSpPr>
        <p:spPr>
          <a:xfrm>
            <a:off x="5412120" y="2147034"/>
            <a:ext cx="126929" cy="2180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1756625" y="1860982"/>
            <a:ext cx="87255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66117" y="1857294"/>
            <a:ext cx="1236834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execute(</a:t>
            </a:r>
          </a:p>
          <a:p>
            <a:r>
              <a:rPr lang="en-US" sz="1100" dirty="0">
                <a:solidFill>
                  <a:srgbClr val="0070C0"/>
                </a:solidFill>
              </a:rPr>
              <a:t>“</a:t>
            </a:r>
            <a:r>
              <a:rPr lang="en-US" sz="1100" dirty="0" err="1">
                <a:solidFill>
                  <a:srgbClr val="0070C0"/>
                </a:solidFill>
              </a:rPr>
              <a:t>editsyll</a:t>
            </a:r>
            <a:r>
              <a:rPr lang="en-US" sz="1100" dirty="0">
                <a:solidFill>
                  <a:srgbClr val="0070C0"/>
                </a:solidFill>
              </a:rPr>
              <a:t> 1 1 1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 err="1">
                <a:solidFill>
                  <a:srgbClr val="0070C0"/>
                </a:solidFill>
              </a:rPr>
              <a:t>sy</a:t>
            </a:r>
            <a:r>
              <a:rPr lang="en-US" sz="1100" dirty="0">
                <a:solidFill>
                  <a:srgbClr val="0070C0"/>
                </a:solidFill>
              </a:rPr>
              <a:t>/Vectors”)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4370561" y="2059709"/>
            <a:ext cx="55165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58137" y="3477816"/>
            <a:ext cx="7453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70561" y="3428976"/>
            <a:ext cx="101788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780351" y="3496069"/>
            <a:ext cx="141864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endCxn id="6" idx="2"/>
          </p:cNvCxnSpPr>
          <p:nvPr/>
        </p:nvCxnSpPr>
        <p:spPr>
          <a:xfrm>
            <a:off x="1778792" y="5948150"/>
            <a:ext cx="921458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2777324" y="1611510"/>
            <a:ext cx="142598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parseCommand</a:t>
            </a:r>
            <a:r>
              <a:rPr lang="en-US" sz="1100" dirty="0"/>
              <a:t>(“</a:t>
            </a:r>
            <a:r>
              <a:rPr lang="en-US" sz="1100" dirty="0" err="1"/>
              <a:t>editsyll</a:t>
            </a:r>
            <a:r>
              <a:rPr lang="en-US" sz="1100" dirty="0"/>
              <a:t> 1 1 1 </a:t>
            </a:r>
            <a:r>
              <a:rPr lang="en-US" sz="1100" dirty="0" err="1"/>
              <a:t>sy</a:t>
            </a:r>
            <a:r>
              <a:rPr lang="en-US" sz="1100" dirty="0"/>
              <a:t>/Vectors”)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10279" y="570823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15560" y="57150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9192134" y="4324404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  <a:stCxn id="40" idx="2"/>
          </p:cNvCxnSpPr>
          <p:nvPr/>
        </p:nvCxnSpPr>
        <p:spPr>
          <a:xfrm>
            <a:off x="9612952" y="4624584"/>
            <a:ext cx="0" cy="162381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9533001" y="4835066"/>
            <a:ext cx="183587" cy="12449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9" name="Rectangle 62"/>
          <p:cNvSpPr/>
          <p:nvPr/>
        </p:nvSpPr>
        <p:spPr>
          <a:xfrm>
            <a:off x="4922214" y="1793668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:</a:t>
            </a:r>
            <a:r>
              <a:rPr lang="en-US" sz="1050" dirty="0" err="1">
                <a:solidFill>
                  <a:schemeClr val="bg1"/>
                </a:solidFill>
              </a:rPr>
              <a:t>EditSyll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CommandParser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2777324" y="3657600"/>
            <a:ext cx="4103474" cy="488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 flipV="1">
            <a:off x="2780351" y="1954831"/>
            <a:ext cx="1418641" cy="989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2800151" y="5923678"/>
            <a:ext cx="4137797" cy="1992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999395" y="4953002"/>
            <a:ext cx="2563429" cy="655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/>
          <p:cNvSpPr/>
          <p:nvPr/>
        </p:nvSpPr>
        <p:spPr>
          <a:xfrm>
            <a:off x="6553201" y="2336326"/>
            <a:ext cx="778977" cy="33366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sy:Syllabus</a:t>
            </a:r>
            <a:endParaRPr lang="en-SG" sz="1000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>
            <a:off x="5557679" y="2524548"/>
            <a:ext cx="10344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880798" y="2686885"/>
            <a:ext cx="132030" cy="633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5557679" y="2747244"/>
            <a:ext cx="138026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94B1B01-4C36-482C-9052-BAAADFD54D7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475584" y="2365125"/>
            <a:ext cx="10816" cy="113094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618CB5D5-57BD-40A5-8B49-413687A732A9}"/>
              </a:ext>
            </a:extLst>
          </p:cNvPr>
          <p:cNvSpPr/>
          <p:nvPr/>
        </p:nvSpPr>
        <p:spPr>
          <a:xfrm>
            <a:off x="5412119" y="2510484"/>
            <a:ext cx="132030" cy="9184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CABA3F-4182-431F-A34D-971D71F66890}"/>
              </a:ext>
            </a:extLst>
          </p:cNvPr>
          <p:cNvCxnSpPr>
            <a:cxnSpLocks/>
          </p:cNvCxnSpPr>
          <p:nvPr/>
        </p:nvCxnSpPr>
        <p:spPr>
          <a:xfrm flipV="1">
            <a:off x="4370561" y="2510484"/>
            <a:ext cx="1017886" cy="230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E21319C-0EC3-4B13-9D41-FD5CB02F5ABA}"/>
              </a:ext>
            </a:extLst>
          </p:cNvPr>
          <p:cNvSpPr txBox="1"/>
          <p:nvPr/>
        </p:nvSpPr>
        <p:spPr>
          <a:xfrm>
            <a:off x="4384395" y="2524548"/>
            <a:ext cx="99235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parseCommand</a:t>
            </a:r>
            <a:r>
              <a:rPr lang="en-US" sz="1200" dirty="0"/>
              <a:t>(“1 1 1 Vectors”)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D6190E6-748C-4CFC-ABFF-2710A1996240}"/>
              </a:ext>
            </a:extLst>
          </p:cNvPr>
          <p:cNvCxnSpPr>
            <a:cxnSpLocks/>
          </p:cNvCxnSpPr>
          <p:nvPr/>
        </p:nvCxnSpPr>
        <p:spPr>
          <a:xfrm>
            <a:off x="6945494" y="2746976"/>
            <a:ext cx="12805" cy="332299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2">
            <a:extLst>
              <a:ext uri="{FF2B5EF4-FFF2-40B4-BE49-F238E27FC236}">
                <a16:creationId xmlns:a16="http://schemas.microsoft.com/office/drawing/2014/main" id="{A9B48E3F-CF86-460B-8491-B771E9CDCD8C}"/>
              </a:ext>
            </a:extLst>
          </p:cNvPr>
          <p:cNvSpPr/>
          <p:nvPr/>
        </p:nvSpPr>
        <p:spPr>
          <a:xfrm>
            <a:off x="6592148" y="2851967"/>
            <a:ext cx="690605" cy="31031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e:EditSyllCommand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0EAAC07-81E5-47BB-89EA-83C363A44D29}"/>
              </a:ext>
            </a:extLst>
          </p:cNvPr>
          <p:cNvSpPr/>
          <p:nvPr/>
        </p:nvSpPr>
        <p:spPr>
          <a:xfrm>
            <a:off x="6880798" y="3179176"/>
            <a:ext cx="132004" cy="2481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D482B63-1892-42D6-86C5-DD4EDC703D1B}"/>
              </a:ext>
            </a:extLst>
          </p:cNvPr>
          <p:cNvCxnSpPr>
            <a:cxnSpLocks/>
          </p:cNvCxnSpPr>
          <p:nvPr/>
        </p:nvCxnSpPr>
        <p:spPr>
          <a:xfrm>
            <a:off x="5557679" y="2977512"/>
            <a:ext cx="10344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AD95850-E7B6-4F3C-BEB5-00FFDD21FEC3}"/>
              </a:ext>
            </a:extLst>
          </p:cNvPr>
          <p:cNvSpPr txBox="1"/>
          <p:nvPr/>
        </p:nvSpPr>
        <p:spPr>
          <a:xfrm>
            <a:off x="6031317" y="2969729"/>
            <a:ext cx="1320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sy</a:t>
            </a:r>
            <a:endParaRPr lang="en-US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09AF793-D20D-4082-AE1B-4FF594BE3EB5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5557680" y="3427308"/>
            <a:ext cx="1389121" cy="2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DEE8AB3-AB1B-4DCF-9902-337519AE2716}"/>
              </a:ext>
            </a:extLst>
          </p:cNvPr>
          <p:cNvSpPr/>
          <p:nvPr/>
        </p:nvSpPr>
        <p:spPr>
          <a:xfrm>
            <a:off x="6880802" y="3655466"/>
            <a:ext cx="130694" cy="22926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E13CE42-F2D5-446F-B97D-31D719BA70AE}"/>
              </a:ext>
            </a:extLst>
          </p:cNvPr>
          <p:cNvSpPr txBox="1"/>
          <p:nvPr/>
        </p:nvSpPr>
        <p:spPr>
          <a:xfrm>
            <a:off x="5266252" y="3400872"/>
            <a:ext cx="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   X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21372B8-8E35-4F2E-9B30-14F3E0D79E1D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6984248" y="5182571"/>
            <a:ext cx="183778" cy="562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552508A-CCBD-43C0-B663-B919DC91DACC}"/>
              </a:ext>
            </a:extLst>
          </p:cNvPr>
          <p:cNvSpPr txBox="1"/>
          <p:nvPr/>
        </p:nvSpPr>
        <p:spPr>
          <a:xfrm>
            <a:off x="7403572" y="4626890"/>
            <a:ext cx="142484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>
                <a:solidFill>
                  <a:srgbClr val="7030A0"/>
                </a:solidFill>
              </a:rPr>
              <a:t>updateStudent</a:t>
            </a:r>
            <a:r>
              <a:rPr lang="en-US" sz="1000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91" name="Rectangle 62">
            <a:extLst>
              <a:ext uri="{FF2B5EF4-FFF2-40B4-BE49-F238E27FC236}">
                <a16:creationId xmlns:a16="http://schemas.microsoft.com/office/drawing/2014/main" id="{8F717CD5-0EAC-4C96-9D66-038C4438E38F}"/>
              </a:ext>
            </a:extLst>
          </p:cNvPr>
          <p:cNvSpPr/>
          <p:nvPr/>
        </p:nvSpPr>
        <p:spPr>
          <a:xfrm>
            <a:off x="7168026" y="5072008"/>
            <a:ext cx="1676400" cy="23237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result:Command</a:t>
            </a:r>
            <a:r>
              <a:rPr lang="en-US" sz="1200" dirty="0">
                <a:solidFill>
                  <a:schemeClr val="bg1"/>
                </a:solidFill>
              </a:rPr>
              <a:t> Result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02644C7-0352-4674-A7DB-9548C05A5C15}"/>
              </a:ext>
            </a:extLst>
          </p:cNvPr>
          <p:cNvSpPr/>
          <p:nvPr/>
        </p:nvSpPr>
        <p:spPr>
          <a:xfrm>
            <a:off x="7930026" y="5312703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0445029-3515-479C-BA6C-EB1525B67EB4}"/>
              </a:ext>
            </a:extLst>
          </p:cNvPr>
          <p:cNvCxnSpPr>
            <a:cxnSpLocks/>
          </p:cNvCxnSpPr>
          <p:nvPr/>
        </p:nvCxnSpPr>
        <p:spPr>
          <a:xfrm>
            <a:off x="7019216" y="5494944"/>
            <a:ext cx="9108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E7155FA-AC4A-406E-8DE8-9F5302FE3884}"/>
              </a:ext>
            </a:extLst>
          </p:cNvPr>
          <p:cNvCxnSpPr>
            <a:cxnSpLocks/>
          </p:cNvCxnSpPr>
          <p:nvPr/>
        </p:nvCxnSpPr>
        <p:spPr>
          <a:xfrm flipV="1">
            <a:off x="7007532" y="4825236"/>
            <a:ext cx="2525469" cy="776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62">
            <a:extLst>
              <a:ext uri="{FF2B5EF4-FFF2-40B4-BE49-F238E27FC236}">
                <a16:creationId xmlns:a16="http://schemas.microsoft.com/office/drawing/2014/main" id="{EEA7F753-CC71-49B6-B6D3-FB96198A51D0}"/>
              </a:ext>
            </a:extLst>
          </p:cNvPr>
          <p:cNvSpPr/>
          <p:nvPr/>
        </p:nvSpPr>
        <p:spPr>
          <a:xfrm>
            <a:off x="7590270" y="3599983"/>
            <a:ext cx="944131" cy="25842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s:Subject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618107-76DE-4AEF-A79F-FA6CF321E13E}"/>
              </a:ext>
            </a:extLst>
          </p:cNvPr>
          <p:cNvSpPr/>
          <p:nvPr/>
        </p:nvSpPr>
        <p:spPr>
          <a:xfrm>
            <a:off x="7984618" y="3843128"/>
            <a:ext cx="144923" cy="1021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F128D9-4768-43EC-B450-3ED79503E58E}"/>
              </a:ext>
            </a:extLst>
          </p:cNvPr>
          <p:cNvCxnSpPr>
            <a:cxnSpLocks/>
          </p:cNvCxnSpPr>
          <p:nvPr/>
        </p:nvCxnSpPr>
        <p:spPr>
          <a:xfrm flipV="1">
            <a:off x="6999394" y="3733800"/>
            <a:ext cx="564642" cy="75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03BA78C-59CD-451F-912A-EE7CAACF0B9E}"/>
              </a:ext>
            </a:extLst>
          </p:cNvPr>
          <p:cNvSpPr txBox="1"/>
          <p:nvPr/>
        </p:nvSpPr>
        <p:spPr>
          <a:xfrm>
            <a:off x="6423985" y="3583567"/>
            <a:ext cx="115081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700" dirty="0" err="1"/>
              <a:t>subjects.get</a:t>
            </a:r>
            <a:r>
              <a:rPr lang="en-US" sz="700" dirty="0"/>
              <a:t>(1)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2B08F5F-A47C-42A5-8232-EB34DD7F5A72}"/>
              </a:ext>
            </a:extLst>
          </p:cNvPr>
          <p:cNvCxnSpPr>
            <a:cxnSpLocks/>
          </p:cNvCxnSpPr>
          <p:nvPr/>
        </p:nvCxnSpPr>
        <p:spPr>
          <a:xfrm>
            <a:off x="6999394" y="3944990"/>
            <a:ext cx="10314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A2D72179-2AC4-4766-ACC9-298F66A33B01}"/>
              </a:ext>
            </a:extLst>
          </p:cNvPr>
          <p:cNvSpPr/>
          <p:nvPr/>
        </p:nvSpPr>
        <p:spPr>
          <a:xfrm>
            <a:off x="7993988" y="4135549"/>
            <a:ext cx="140433" cy="4044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6DDFCBA-F51E-416F-9637-458E7D1159C3}"/>
              </a:ext>
            </a:extLst>
          </p:cNvPr>
          <p:cNvCxnSpPr>
            <a:cxnSpLocks/>
          </p:cNvCxnSpPr>
          <p:nvPr/>
        </p:nvCxnSpPr>
        <p:spPr>
          <a:xfrm flipV="1">
            <a:off x="7008704" y="4135591"/>
            <a:ext cx="979661" cy="911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96A215-75FA-4F59-99A9-6FCDD10D94C1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7007532" y="4539999"/>
            <a:ext cx="1056673" cy="810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039046B-5C0F-40DD-A660-A59F0EBC3F0D}"/>
              </a:ext>
            </a:extLst>
          </p:cNvPr>
          <p:cNvCxnSpPr>
            <a:cxnSpLocks/>
          </p:cNvCxnSpPr>
          <p:nvPr/>
        </p:nvCxnSpPr>
        <p:spPr>
          <a:xfrm flipH="1">
            <a:off x="8061388" y="3913708"/>
            <a:ext cx="4490" cy="68851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D6C2D72-AB17-4B2C-9534-2B620E09A54C}"/>
              </a:ext>
            </a:extLst>
          </p:cNvPr>
          <p:cNvSpPr txBox="1"/>
          <p:nvPr/>
        </p:nvSpPr>
        <p:spPr>
          <a:xfrm>
            <a:off x="6661816" y="3984824"/>
            <a:ext cx="115081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00" dirty="0" err="1"/>
              <a:t>s.edit</a:t>
            </a:r>
            <a:r>
              <a:rPr lang="en-US" sz="1000" dirty="0"/>
              <a:t>(</a:t>
            </a:r>
            <a:r>
              <a:rPr lang="en-US" sz="1000" dirty="0" err="1"/>
              <a:t>sy</a:t>
            </a:r>
            <a:r>
              <a:rPr lang="en-US" sz="1000" dirty="0"/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337408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zhi Ong</dc:creator>
  <cp:lastModifiedBy>Yan zhi Ong</cp:lastModifiedBy>
  <cp:revision>2</cp:revision>
  <dcterms:created xsi:type="dcterms:W3CDTF">2018-10-25T02:42:06Z</dcterms:created>
  <dcterms:modified xsi:type="dcterms:W3CDTF">2018-11-10T07:22:16Z</dcterms:modified>
</cp:coreProperties>
</file>