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533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0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CDC-2C67-42AA-B1DF-B7373BF777E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33176" y="1160123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23393" y="1160123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67662" y="154543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95475" y="1909104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23467" y="2259798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21704" y="14245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bg1"/>
                </a:solidFill>
              </a:rPr>
              <a:t>:</a:t>
            </a:r>
            <a:r>
              <a:rPr lang="en-US" sz="1550" dirty="0" err="1" smtClean="0">
                <a:solidFill>
                  <a:schemeClr val="bg1"/>
                </a:solidFill>
              </a:rPr>
              <a:t>TutorHelperParser</a:t>
            </a:r>
            <a:endParaRPr lang="en-SG" sz="155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35103" y="1909103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263096" y="2367296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431300" y="2615120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03617" y="226348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5757" y="1888330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Monday”)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62582" y="2507787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62508" y="348555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393624" y="3275645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29696" y="33636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5516" y="519248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48408" y="3778806"/>
            <a:ext cx="1835085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50" dirty="0" err="1" smtClean="0">
                <a:solidFill>
                  <a:srgbClr val="7030A0"/>
                </a:solidFill>
              </a:rPr>
              <a:t>updateFilteredStudentList</a:t>
            </a:r>
            <a:r>
              <a:rPr lang="en-US" sz="9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29695" y="2107756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Monday”)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57271" y="479256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29786" y="494738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267420" y="33636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04147" y="365479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05182" y="395959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42516" y="3977779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41395" y="22617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50116" y="3750681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92762" y="236540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50116" y="5037948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172384" y="4735285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532241" y="257073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10524" y="2801505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999121" y="2973711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96318" y="313508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32335" y="4017433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rgbClr val="7030A0"/>
                </a:solidFill>
              </a:rPr>
              <a:t>sortByTime</a:t>
            </a:r>
            <a:r>
              <a:rPr lang="en-US" sz="1000" dirty="0" smtClean="0">
                <a:solidFill>
                  <a:srgbClr val="7030A0"/>
                </a:solidFill>
              </a:rPr>
              <a:t>()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8172384" y="4201389"/>
            <a:ext cx="143279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33176" y="1160123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23393" y="1160123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67662" y="154543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95475" y="1909104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23467" y="2259798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21704" y="14245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bg1"/>
                </a:solidFill>
              </a:rPr>
              <a:t>:</a:t>
            </a:r>
            <a:r>
              <a:rPr lang="en-US" sz="1550" dirty="0" err="1" smtClean="0">
                <a:solidFill>
                  <a:schemeClr val="bg1"/>
                </a:solidFill>
              </a:rPr>
              <a:t>TutorHelperParser</a:t>
            </a:r>
            <a:endParaRPr lang="en-SG" sz="155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35103" y="1909103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263096" y="2367296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431300" y="2615120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03617" y="226348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5757" y="1888330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</a:t>
            </a:r>
            <a:r>
              <a:rPr lang="en-US" sz="1100" dirty="0" smtClean="0">
                <a:solidFill>
                  <a:srgbClr val="0070C0"/>
                </a:solidFill>
              </a:rPr>
              <a:t>12:00pm”)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62582" y="2507787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62508" y="348555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393624" y="3275645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29696" y="336368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5516" y="519248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29695" y="2107756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</a:t>
            </a:r>
            <a:r>
              <a:rPr lang="en-US" sz="1100" dirty="0" smtClean="0"/>
              <a:t>12:00pm”)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557271" y="479256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29786" y="494738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267420" y="336368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04147" y="365479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05182" y="395959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42516" y="3977779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41395" y="22617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50116" y="3750681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992762" y="236540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50116" y="5037948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172384" y="4735285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532241" y="257073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10524" y="2801505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999121" y="2973711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596318" y="313508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8172384" y="4201389"/>
            <a:ext cx="143279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48408" y="3778806"/>
            <a:ext cx="1835085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50" dirty="0" err="1" smtClean="0">
                <a:solidFill>
                  <a:srgbClr val="7030A0"/>
                </a:solidFill>
              </a:rPr>
              <a:t>updateFilteredStudentList</a:t>
            </a:r>
            <a:r>
              <a:rPr lang="en-US" sz="9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91391" y="4017433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rgbClr val="7030A0"/>
                </a:solidFill>
              </a:rPr>
              <a:t>sortByDay</a:t>
            </a:r>
            <a:r>
              <a:rPr lang="en-US" sz="1000" dirty="0" smtClean="0">
                <a:solidFill>
                  <a:srgbClr val="7030A0"/>
                </a:solidFill>
              </a:rPr>
              <a:t>()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Andy Chan</cp:lastModifiedBy>
  <cp:revision>5</cp:revision>
  <dcterms:created xsi:type="dcterms:W3CDTF">2018-10-13T06:46:47Z</dcterms:created>
  <dcterms:modified xsi:type="dcterms:W3CDTF">2018-11-11T02:58:29Z</dcterms:modified>
</cp:coreProperties>
</file>