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26" y="5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23605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27241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30748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22860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23642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27278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31860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23605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27241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32910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30785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30984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31860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32059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32910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32951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3226713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indicateTutorHelperChanged(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TutorHelperChangedEvent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39432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40186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40948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23438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26969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37138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37138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38905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28522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22860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26496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33433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5365" y="2682191"/>
            <a:ext cx="271663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>
                <a:solidFill>
                  <a:schemeClr val="accent5">
                    <a:lumMod val="75000"/>
                  </a:schemeClr>
                </a:solidFill>
              </a:rPr>
              <a:t>indicateTutorHelperChanged(</a:t>
            </a:r>
          </a:p>
          <a:p>
            <a:r>
              <a:rPr lang="en-US" sz="1300" dirty="0" smtClean="0">
                <a:solidFill>
                  <a:schemeClr val="accent5">
                    <a:lumMod val="75000"/>
                  </a:schemeClr>
                </a:solidFill>
              </a:rPr>
              <a:t>TutorHelperChangedEvent</a:t>
            </a:r>
            <a:r>
              <a:rPr lang="en-US" sz="13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36307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23029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265596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307889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3078898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4115655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33486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30735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handleTutorHelperChangedEvent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22860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26496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3678150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3951278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36781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34030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handleTutorHelperChangedEvent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3619710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3452249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3343340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31886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2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39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Andy Chan</cp:lastModifiedBy>
  <cp:revision>61</cp:revision>
  <dcterms:created xsi:type="dcterms:W3CDTF">2016-07-22T14:33:02Z</dcterms:created>
  <dcterms:modified xsi:type="dcterms:W3CDTF">2018-11-10T05:31:48Z</dcterms:modified>
</cp:coreProperties>
</file>