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182" autoAdjust="0"/>
  </p:normalViewPr>
  <p:slideViewPr>
    <p:cSldViewPr showGuides="1">
      <p:cViewPr>
        <p:scale>
          <a:sx n="100" d="100"/>
          <a:sy n="100" d="100"/>
        </p:scale>
        <p:origin x="1085" y="-37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895574" y="1600200"/>
            <a:ext cx="7490735" cy="3124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652889" y="34632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437257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3907216" y="1281685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731911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402619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385537" y="3636620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685800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625633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149489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600989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VersionedTutorHelper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400069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164021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68359" y="284616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rgbClr val="7030A0"/>
                </a:solidFill>
              </a:rPr>
              <a:t>UniqueStudentList</a:t>
            </a:r>
            <a:endParaRPr lang="en-SG" sz="100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100681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089386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Student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34460" y="29416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0508" y="302836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488106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817656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053704" y="27068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488106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053704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488106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053704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488106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053704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5400000">
            <a:off x="3329320" y="2687559"/>
            <a:ext cx="293825" cy="593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338008" y="2386554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036631" y="1998350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ReadOnlyTutorHelper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138595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833110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r>
              <a:rPr lang="en-US" sz="1050">
                <a:solidFill>
                  <a:srgbClr val="7030A0"/>
                </a:solidFill>
              </a:rPr>
              <a:t/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140184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205688" y="3111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910965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349103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482779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225605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xmlns="" id="{ABDCDBD2-131A-4B66-A2F2-43BBEE82C773}"/>
              </a:ext>
            </a:extLst>
          </p:cNvPr>
          <p:cNvSpPr/>
          <p:nvPr/>
        </p:nvSpPr>
        <p:spPr>
          <a:xfrm>
            <a:off x="7488106" y="22288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7053704" y="2371709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B3FA9D57-880F-49C4-AD0B-A64E30D6F403}"/>
              </a:ext>
            </a:extLst>
          </p:cNvPr>
          <p:cNvSpPr txBox="1"/>
          <p:nvPr/>
        </p:nvSpPr>
        <p:spPr>
          <a:xfrm>
            <a:off x="7241952" y="22557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2945890" y="199835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TutorHelper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100681" y="30072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2444782" y="20691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673998" y="2177727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8"/>
          <p:cNvSpPr/>
          <p:nvPr/>
        </p:nvSpPr>
        <p:spPr>
          <a:xfrm>
            <a:off x="7486202" y="385627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50" dirty="0" smtClean="0">
                <a:solidFill>
                  <a:srgbClr val="7030A0"/>
                </a:solidFill>
              </a:rPr>
              <a:t>Tuition</a:t>
            </a:r>
          </a:p>
          <a:p>
            <a:pPr algn="ctr"/>
            <a:r>
              <a:rPr lang="en-SG" sz="950" dirty="0" smtClean="0">
                <a:solidFill>
                  <a:srgbClr val="7030A0"/>
                </a:solidFill>
              </a:rPr>
              <a:t>Timing</a:t>
            </a:r>
            <a:endParaRPr lang="en-SG" sz="950" dirty="0">
              <a:solidFill>
                <a:srgbClr val="7030A0"/>
              </a:solidFill>
            </a:endParaRPr>
          </a:p>
        </p:txBody>
      </p:sp>
      <p:sp>
        <p:nvSpPr>
          <p:cNvPr id="57" name="Rectangle 8">
            <a:extLst>
              <a:ext uri="{FF2B5EF4-FFF2-40B4-BE49-F238E27FC236}">
                <a16:creationId xmlns:a16="http://schemas.microsoft.com/office/drawing/2014/main" xmlns="" id="{ABDCDBD2-131A-4B66-A2F2-43BBEE82C773}"/>
              </a:ext>
            </a:extLst>
          </p:cNvPr>
          <p:cNvSpPr/>
          <p:nvPr/>
        </p:nvSpPr>
        <p:spPr>
          <a:xfrm>
            <a:off x="7486202" y="189751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Subject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B3FA9D57-880F-49C4-AD0B-A64E30D6F403}"/>
              </a:ext>
            </a:extLst>
          </p:cNvPr>
          <p:cNvSpPr txBox="1"/>
          <p:nvPr/>
        </p:nvSpPr>
        <p:spPr>
          <a:xfrm>
            <a:off x="7069880" y="1865860"/>
            <a:ext cx="533400" cy="16956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SG" sz="1100" dirty="0" smtClean="0">
                <a:solidFill>
                  <a:srgbClr val="7030A0"/>
                </a:solidFill>
              </a:rPr>
              <a:t>1..*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72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78" idx="3"/>
            <a:endCxn id="57" idx="1"/>
          </p:cNvCxnSpPr>
          <p:nvPr/>
        </p:nvCxnSpPr>
        <p:spPr>
          <a:xfrm flipV="1">
            <a:off x="7053704" y="2040407"/>
            <a:ext cx="432498" cy="99448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4" name="Elbow Connector 73"/>
          <p:cNvCxnSpPr>
            <a:stCxn id="78" idx="3"/>
            <a:endCxn id="56" idx="1"/>
          </p:cNvCxnSpPr>
          <p:nvPr/>
        </p:nvCxnSpPr>
        <p:spPr>
          <a:xfrm>
            <a:off x="7053704" y="3034891"/>
            <a:ext cx="432498" cy="96427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Rectangle 8">
            <a:extLst>
              <a:ext uri="{FF2B5EF4-FFF2-40B4-BE49-F238E27FC236}">
                <a16:creationId xmlns:a16="http://schemas.microsoft.com/office/drawing/2014/main" xmlns="" id="{ABDCDBD2-131A-4B66-A2F2-43BBEE82C773}"/>
              </a:ext>
            </a:extLst>
          </p:cNvPr>
          <p:cNvSpPr/>
          <p:nvPr/>
        </p:nvSpPr>
        <p:spPr>
          <a:xfrm>
            <a:off x="7486202" y="41865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Payment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2" name="Elbow Connector 81"/>
          <p:cNvCxnSpPr>
            <a:stCxn id="78" idx="3"/>
            <a:endCxn id="77" idx="1"/>
          </p:cNvCxnSpPr>
          <p:nvPr/>
        </p:nvCxnSpPr>
        <p:spPr>
          <a:xfrm>
            <a:off x="7053704" y="3034891"/>
            <a:ext cx="432498" cy="129457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B3FA9D57-880F-49C4-AD0B-A64E30D6F403}"/>
              </a:ext>
            </a:extLst>
          </p:cNvPr>
          <p:cNvSpPr txBox="1"/>
          <p:nvPr/>
        </p:nvSpPr>
        <p:spPr>
          <a:xfrm>
            <a:off x="7225842" y="4370728"/>
            <a:ext cx="249286" cy="1649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SG" sz="1100" dirty="0" smtClean="0">
                <a:solidFill>
                  <a:srgbClr val="7030A0"/>
                </a:solidFill>
              </a:rPr>
              <a:t>0..5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39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Andy Chan</cp:lastModifiedBy>
  <cp:revision>90</cp:revision>
  <dcterms:created xsi:type="dcterms:W3CDTF">2016-07-22T14:33:02Z</dcterms:created>
  <dcterms:modified xsi:type="dcterms:W3CDTF">2018-11-10T06:16:56Z</dcterms:modified>
</cp:coreProperties>
</file>