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26" y="5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715730" y="1371601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94213" y="2265021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3090793" y="28956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591107" y="169472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3027710" y="2151700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892982" y="203427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1143000" y="291573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202094" y="23886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3090793" y="3573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3090792" y="44875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090791" y="391576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accent3">
                    <a:lumMod val="75000"/>
                  </a:schemeClr>
                </a:solidFill>
              </a:rPr>
              <a:t>Student</a:t>
            </a:r>
            <a:r>
              <a:rPr lang="en-US" sz="100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37588" y="415260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Student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3090793" y="48898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22813" y="2630253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891494" y="2814723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089064" y="3228109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552715" y="3153502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381413" y="3324804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2095514" y="3610702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682384" y="3599813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642213" y="1694725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184425" y="2209801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672753" y="2915542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365441" y="2028788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687848" y="2209801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908241" y="2485988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707121" y="2687108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93186" y="-431260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712004" y="4484177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454467" y="278500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866032" y="2209802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2001285" y="1868104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724375" y="2981841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704221" y="1690008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928388" y="3861822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194140" y="2200087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934161" y="2667001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4185780" y="2752603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929838" y="441193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613064" y="439650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2018-11-10T05:37:37Z</dcterms:modified>
</cp:coreProperties>
</file>