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0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xmlns="" id="{D45F487B-A914-4C8E-B564-00C9D621567D}"/>
              </a:ext>
            </a:extLst>
          </p:cNvPr>
          <p:cNvSpPr/>
          <p:nvPr/>
        </p:nvSpPr>
        <p:spPr>
          <a:xfrm>
            <a:off x="2172041" y="3207266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73D6638D-34B0-4D9A-B7DC-62ABF1C7D40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2407710" y="3325101"/>
            <a:ext cx="227605" cy="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C13E6F3C-30CD-49FB-94D8-AF011F54E935}"/>
              </a:ext>
            </a:extLst>
          </p:cNvPr>
          <p:cNvSpPr/>
          <p:nvPr/>
        </p:nvSpPr>
        <p:spPr>
          <a:xfrm>
            <a:off x="2635315" y="2967721"/>
            <a:ext cx="1570355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command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6A0B3198-7B18-417D-A041-B13DF5BAE7A6}"/>
              </a:ext>
            </a:extLst>
          </p:cNvPr>
          <p:cNvCxnSpPr>
            <a:cxnSpLocks/>
            <a:stCxn id="8" idx="3"/>
            <a:endCxn id="56" idx="1"/>
          </p:cNvCxnSpPr>
          <p:nvPr/>
        </p:nvCxnSpPr>
        <p:spPr>
          <a:xfrm flipV="1">
            <a:off x="4205670" y="3322990"/>
            <a:ext cx="1043331" cy="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xmlns="" id="{FDB4A38F-F816-4320-82EB-071E9BA2EFAB}"/>
              </a:ext>
            </a:extLst>
          </p:cNvPr>
          <p:cNvSpPr/>
          <p:nvPr/>
        </p:nvSpPr>
        <p:spPr>
          <a:xfrm>
            <a:off x="9142678" y="308555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791A7435-1CBD-4D64-B373-CDF617409EFD}"/>
              </a:ext>
            </a:extLst>
          </p:cNvPr>
          <p:cNvSpPr txBox="1"/>
          <p:nvPr/>
        </p:nvSpPr>
        <p:spPr>
          <a:xfrm>
            <a:off x="4837870" y="3803755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300470AD-DA4C-4F16-91F5-E3E560CDBEFC}"/>
              </a:ext>
            </a:extLst>
          </p:cNvPr>
          <p:cNvSpPr txBox="1"/>
          <p:nvPr/>
        </p:nvSpPr>
        <p:spPr>
          <a:xfrm>
            <a:off x="3904106" y="2112728"/>
            <a:ext cx="2066045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</a:t>
            </a:r>
            <a:r>
              <a:rPr lang="en-US" dirty="0"/>
              <a:t>command commits </a:t>
            </a:r>
            <a:r>
              <a:rPr lang="en-US" dirty="0" smtClean="0"/>
              <a:t>tutor helper]</a:t>
            </a:r>
            <a:endParaRPr lang="en-SG" sz="1801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xmlns="" id="{D62D81FC-C644-4602-90C8-B7974D14CA54}"/>
              </a:ext>
            </a:extLst>
          </p:cNvPr>
          <p:cNvSpPr/>
          <p:nvPr/>
        </p:nvSpPr>
        <p:spPr>
          <a:xfrm>
            <a:off x="5970151" y="2448560"/>
            <a:ext cx="2953232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Purge redundant states and then save </a:t>
            </a:r>
            <a:r>
              <a:rPr lang="en-SG" sz="1801" dirty="0" smtClean="0"/>
              <a:t>tutor helper to </a:t>
            </a:r>
            <a:r>
              <a:rPr lang="en-SG" sz="1801" dirty="0" err="1" smtClean="0"/>
              <a:t>tutorHelper</a:t>
            </a:r>
            <a:r>
              <a:rPr lang="en-SG" sz="1801" dirty="0" err="1" smtClean="0"/>
              <a:t>StateList</a:t>
            </a:r>
            <a:r>
              <a:rPr lang="en-SG" sz="1801" dirty="0" smtClean="0"/>
              <a:t> </a:t>
            </a:r>
            <a:endParaRPr lang="en-SG" sz="1801" dirty="0"/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xmlns="" id="{0ACD7DC4-F31E-42B2-9D34-41B1AE997EB1}"/>
              </a:ext>
            </a:extLst>
          </p:cNvPr>
          <p:cNvSpPr/>
          <p:nvPr/>
        </p:nvSpPr>
        <p:spPr>
          <a:xfrm>
            <a:off x="5249001" y="308260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7BE2639B-14BA-4C9C-9964-899CEF3278C9}"/>
              </a:ext>
            </a:extLst>
          </p:cNvPr>
          <p:cNvCxnSpPr>
            <a:cxnSpLocks/>
            <a:stCxn id="46" idx="3"/>
            <a:endCxn id="68" idx="2"/>
          </p:cNvCxnSpPr>
          <p:nvPr/>
        </p:nvCxnSpPr>
        <p:spPr>
          <a:xfrm>
            <a:off x="9623444" y="3325940"/>
            <a:ext cx="419377" cy="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xmlns="" id="{A48F4168-7D41-4ED6-97F1-58289DDE3C4D}"/>
              </a:ext>
            </a:extLst>
          </p:cNvPr>
          <p:cNvGrpSpPr/>
          <p:nvPr/>
        </p:nvGrpSpPr>
        <p:grpSpPr>
          <a:xfrm>
            <a:off x="10042821" y="3215634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xmlns="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xmlns="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66" name="Elbow Connector 65"/>
          <p:cNvCxnSpPr>
            <a:stCxn id="56" idx="0"/>
          </p:cNvCxnSpPr>
          <p:nvPr/>
        </p:nvCxnSpPr>
        <p:spPr>
          <a:xfrm rot="5400000" flipH="1" flipV="1">
            <a:off x="5615581" y="2726744"/>
            <a:ext cx="229667" cy="482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56" idx="2"/>
            <a:endCxn id="46" idx="2"/>
          </p:cNvCxnSpPr>
          <p:nvPr/>
        </p:nvCxnSpPr>
        <p:spPr>
          <a:xfrm rot="16200000" flipH="1">
            <a:off x="7434747" y="1618009"/>
            <a:ext cx="2950" cy="3893677"/>
          </a:xfrm>
          <a:prstGeom prst="bentConnector3">
            <a:avLst>
              <a:gd name="adj1" fmla="val 78491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51" idx="3"/>
            <a:endCxn id="46" idx="0"/>
          </p:cNvCxnSpPr>
          <p:nvPr/>
        </p:nvCxnSpPr>
        <p:spPr>
          <a:xfrm>
            <a:off x="8923383" y="2855890"/>
            <a:ext cx="459678" cy="2296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22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Andy Chan</cp:lastModifiedBy>
  <cp:revision>21</cp:revision>
  <dcterms:created xsi:type="dcterms:W3CDTF">2017-07-28T00:49:09Z</dcterms:created>
  <dcterms:modified xsi:type="dcterms:W3CDTF">2018-11-10T06:33:42Z</dcterms:modified>
</cp:coreProperties>
</file>