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32C4FEA-C10B-4133-9BF6-AF6F40CC1AD4}"/>
              </a:ext>
            </a:extLst>
          </p:cNvPr>
          <p:cNvSpPr txBox="1"/>
          <p:nvPr/>
        </p:nvSpPr>
        <p:spPr>
          <a:xfrm>
            <a:off x="5890055" y="4704348"/>
            <a:ext cx="5504846" cy="646331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dirty="0"/>
              <a:t>The state of the </a:t>
            </a:r>
            <a:r>
              <a:rPr lang="en-SG" dirty="0" smtClean="0"/>
              <a:t>tutor helper(before </a:t>
            </a:r>
            <a:r>
              <a:rPr lang="en-SG" dirty="0"/>
              <a:t>‘add n/David …’ was executed) will be restored to state </a:t>
            </a:r>
            <a:r>
              <a:rPr lang="en-SG" dirty="0" smtClean="0"/>
              <a:t>th</a:t>
            </a:r>
            <a:r>
              <a:rPr lang="en-SG" dirty="0" smtClean="0"/>
              <a:t>1</a:t>
            </a:r>
            <a:r>
              <a:rPr lang="en-SG" dirty="0"/>
              <a:t>.</a:t>
            </a:r>
          </a:p>
        </p:txBody>
      </p:sp>
      <p:sp>
        <p:nvSpPr>
          <p:cNvPr id="24" name="Down Arrow 23"/>
          <p:cNvSpPr/>
          <p:nvPr/>
        </p:nvSpPr>
        <p:spPr>
          <a:xfrm>
            <a:off x="7512000" y="2116184"/>
            <a:ext cx="1335908" cy="15588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undo 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3151A13B-9509-43FA-BFEB-1D9866A00B84}"/>
              </a:ext>
            </a:extLst>
          </p:cNvPr>
          <p:cNvSpPr txBox="1"/>
          <p:nvPr/>
        </p:nvSpPr>
        <p:spPr>
          <a:xfrm>
            <a:off x="3917960" y="272603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2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xmlns="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978929"/>
              </p:ext>
            </p:extLst>
          </p:nvPr>
        </p:nvGraphicFramePr>
        <p:xfrm>
          <a:off x="473240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th0:TutorHelper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</a:tbl>
          </a:graphicData>
        </a:graphic>
      </p:graphicFrame>
      <p:sp>
        <p:nvSpPr>
          <p:cNvPr id="28" name="Rectangle 27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3151A13B-9509-43FA-BFEB-1D9866A00B84}"/>
              </a:ext>
            </a:extLst>
          </p:cNvPr>
          <p:cNvSpPr txBox="1"/>
          <p:nvPr/>
        </p:nvSpPr>
        <p:spPr>
          <a:xfrm>
            <a:off x="1939992" y="5234888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xmlns="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301656"/>
              </p:ext>
            </p:extLst>
          </p:nvPr>
        </p:nvGraphicFramePr>
        <p:xfrm>
          <a:off x="2440458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th1:</a:t>
                      </a:r>
                      <a:r>
                        <a:rPr lang="en-SG" sz="1800" u="sng" dirty="0" smtClean="0"/>
                        <a:t>TutorHelper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xmlns="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805681"/>
              </p:ext>
            </p:extLst>
          </p:nvPr>
        </p:nvGraphicFramePr>
        <p:xfrm>
          <a:off x="4409785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th2:</a:t>
                      </a:r>
                      <a:r>
                        <a:rPr lang="en-SG" sz="1800" u="sng" dirty="0" smtClean="0"/>
                        <a:t>TutorHelper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xmlns="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398002"/>
              </p:ext>
            </p:extLst>
          </p:nvPr>
        </p:nvGraphicFramePr>
        <p:xfrm>
          <a:off x="473240" y="3922133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th0:TutorHelper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xmlns="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703398"/>
              </p:ext>
            </p:extLst>
          </p:nvPr>
        </p:nvGraphicFramePr>
        <p:xfrm>
          <a:off x="2440458" y="3922133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th1:</a:t>
                      </a:r>
                      <a:r>
                        <a:rPr lang="en-SG" sz="1800" u="sng" dirty="0" smtClean="0"/>
                        <a:t>TutorHelper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xmlns="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485754"/>
              </p:ext>
            </p:extLst>
          </p:nvPr>
        </p:nvGraphicFramePr>
        <p:xfrm>
          <a:off x="4409785" y="3922133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 smtClean="0"/>
                        <a:t>th2:</a:t>
                      </a:r>
                      <a:r>
                        <a:rPr lang="en-SG" sz="1800" u="sng" dirty="0" smtClean="0"/>
                        <a:t>TutorHelper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DC8F2CFA-FFF8-41BD-B884-8ACDF8C96486}"/>
              </a:ext>
            </a:extLst>
          </p:cNvPr>
          <p:cNvCxnSpPr>
            <a:cxnSpLocks/>
          </p:cNvCxnSpPr>
          <p:nvPr/>
        </p:nvCxnSpPr>
        <p:spPr>
          <a:xfrm flipV="1">
            <a:off x="5377343" y="201915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CC39FF7A-ED45-4697-B75C-01E9C1C55F2A}"/>
              </a:ext>
            </a:extLst>
          </p:cNvPr>
          <p:cNvCxnSpPr>
            <a:cxnSpLocks/>
          </p:cNvCxnSpPr>
          <p:nvPr/>
        </p:nvCxnSpPr>
        <p:spPr>
          <a:xfrm flipV="1">
            <a:off x="3380763" y="4504888"/>
            <a:ext cx="0" cy="7300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33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Andy Chan</cp:lastModifiedBy>
  <cp:revision>37</cp:revision>
  <dcterms:created xsi:type="dcterms:W3CDTF">2017-07-27T00:35:51Z</dcterms:created>
  <dcterms:modified xsi:type="dcterms:W3CDTF">2018-11-10T06:36:02Z</dcterms:modified>
</cp:coreProperties>
</file>