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0" y="276074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216531"/>
              </p:ext>
            </p:extLst>
          </p:nvPr>
        </p:nvGraphicFramePr>
        <p:xfrm>
          <a:off x="473240" y="14761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th0:</a:t>
                      </a:r>
                      <a:r>
                        <a:rPr lang="en-SG" sz="1800" u="sng" dirty="0" smtClean="0"/>
                        <a:t>TutorHelper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4397701" y="2244365"/>
            <a:ext cx="1672046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delete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1967014" y="524558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538521"/>
              </p:ext>
            </p:extLst>
          </p:nvPr>
        </p:nvGraphicFramePr>
        <p:xfrm>
          <a:off x="2448268" y="3926065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th1:TutorHelper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638536"/>
              </p:ext>
            </p:extLst>
          </p:nvPr>
        </p:nvGraphicFramePr>
        <p:xfrm>
          <a:off x="473240" y="39180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th0:</a:t>
                      </a:r>
                      <a:r>
                        <a:rPr lang="en-SG" sz="1800" u="sng" dirty="0" smtClean="0"/>
                        <a:t>TutorHelper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1409350" y="205386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3389152" y="453870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Andy Chan</cp:lastModifiedBy>
  <cp:revision>26</cp:revision>
  <dcterms:created xsi:type="dcterms:W3CDTF">2017-07-27T00:35:51Z</dcterms:created>
  <dcterms:modified xsi:type="dcterms:W3CDTF">2018-11-10T06:37:24Z</dcterms:modified>
</cp:coreProperties>
</file>