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94316" y="2149099"/>
            <a:ext cx="1330472" cy="1562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91905"/>
              </p:ext>
            </p:extLst>
          </p:nvPr>
        </p:nvGraphicFramePr>
        <p:xfrm>
          <a:off x="473240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th0:TutorHelper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1844917" y="5180749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359474"/>
              </p:ext>
            </p:extLst>
          </p:nvPr>
        </p:nvGraphicFramePr>
        <p:xfrm>
          <a:off x="4423446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th2:TutorHelper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106954"/>
              </p:ext>
            </p:extLst>
          </p:nvPr>
        </p:nvGraphicFramePr>
        <p:xfrm>
          <a:off x="2448342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th1:TutorHelper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970682"/>
              </p:ext>
            </p:extLst>
          </p:nvPr>
        </p:nvGraphicFramePr>
        <p:xfrm>
          <a:off x="473239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th0:</a:t>
                      </a:r>
                      <a:r>
                        <a:rPr lang="en-SG" sz="1800" u="sng" dirty="0" smtClean="0"/>
                        <a:t>TutorHelper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643822"/>
              </p:ext>
            </p:extLst>
          </p:nvPr>
        </p:nvGraphicFramePr>
        <p:xfrm>
          <a:off x="4423446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th2:TutorHelper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179165"/>
              </p:ext>
            </p:extLst>
          </p:nvPr>
        </p:nvGraphicFramePr>
        <p:xfrm>
          <a:off x="2448343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th1:TutorHelper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2C7E497F-B97D-46E2-8C9C-D52263C33E33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D9B8CDF7-0D47-4F21-BF2D-957E827A9877}"/>
              </a:ext>
            </a:extLst>
          </p:cNvPr>
          <p:cNvCxnSpPr>
            <a:cxnSpLocks/>
          </p:cNvCxnSpPr>
          <p:nvPr/>
        </p:nvCxnSpPr>
        <p:spPr>
          <a:xfrm flipV="1">
            <a:off x="3302417" y="449676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Andy Chan</cp:lastModifiedBy>
  <cp:revision>39</cp:revision>
  <dcterms:created xsi:type="dcterms:W3CDTF">2017-07-27T00:35:51Z</dcterms:created>
  <dcterms:modified xsi:type="dcterms:W3CDTF">2018-11-10T06:40:29Z</dcterms:modified>
</cp:coreProperties>
</file>