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54467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5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howGuides="1">
      <p:cViewPr varScale="1">
        <p:scale>
          <a:sx n="102" d="100"/>
          <a:sy n="102" d="100"/>
        </p:scale>
        <p:origin x="200" y="312"/>
      </p:cViewPr>
      <p:guideLst>
        <p:guide orient="horz" pos="1488"/>
        <p:guide pos="45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6375" y="685800"/>
            <a:ext cx="7270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851" y="2130426"/>
            <a:ext cx="12362974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1701" y="3886200"/>
            <a:ext cx="1018127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44889" y="274639"/>
            <a:ext cx="327255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234" y="274639"/>
            <a:ext cx="957524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929" y="4406901"/>
            <a:ext cx="1236297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8929" y="2906713"/>
            <a:ext cx="1236297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234" y="1600201"/>
            <a:ext cx="64238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3543" y="1600201"/>
            <a:ext cx="64238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234" y="1535113"/>
            <a:ext cx="642642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234" y="2174875"/>
            <a:ext cx="642642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88494" y="1535113"/>
            <a:ext cx="642894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88494" y="2174875"/>
            <a:ext cx="642894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34" y="273050"/>
            <a:ext cx="478509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6564" y="273051"/>
            <a:ext cx="813087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234" y="1435101"/>
            <a:ext cx="478509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858" y="4800600"/>
            <a:ext cx="87268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0858" y="612775"/>
            <a:ext cx="87268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0858" y="5367338"/>
            <a:ext cx="87268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234" y="274638"/>
            <a:ext cx="130902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234" y="1600201"/>
            <a:ext cx="130902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234" y="6356351"/>
            <a:ext cx="3393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9431" y="6356351"/>
            <a:ext cx="46058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3684" y="6356351"/>
            <a:ext cx="33937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881250" y="181425"/>
            <a:ext cx="8317818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583483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4311296" y="907618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4239288" y="1258312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5943759" y="423022"/>
            <a:ext cx="1649391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SchedulePlannerParser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6750924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6678917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9718792" y="1581271"/>
            <a:ext cx="8840" cy="26952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226219" y="1562991"/>
            <a:ext cx="134721" cy="4944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19438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38437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altLang="zh-CN" sz="1400" dirty="0">
                <a:solidFill>
                  <a:srgbClr val="0070C0"/>
                </a:solidFill>
              </a:rPr>
              <a:t>repeat</a:t>
            </a:r>
            <a:r>
              <a:rPr lang="en-US" sz="1400" dirty="0">
                <a:solidFill>
                  <a:srgbClr val="0070C0"/>
                </a:solidFill>
              </a:rPr>
              <a:t>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836309" y="1512341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0046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09445" y="2060367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4391689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81337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639603" y="2474315"/>
            <a:ext cx="125870" cy="15513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9644742" y="2825274"/>
            <a:ext cx="14487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altLang="zh-CN" sz="1200" dirty="0" err="1">
                <a:solidFill>
                  <a:schemeClr val="accent4">
                    <a:lumMod val="75000"/>
                  </a:schemeClr>
                </a:solidFill>
              </a:rPr>
              <a:t>addTask</a:t>
            </a:r>
            <a:r>
              <a:rPr lang="en-US" altLang="zh-CN" sz="1200" dirty="0">
                <a:solidFill>
                  <a:schemeClr val="accent4">
                    <a:lumMod val="75000"/>
                  </a:schemeClr>
                </a:solidFill>
              </a:rPr>
              <a:t>(t)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585527" y="1106150"/>
            <a:ext cx="20087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(“repeat”)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73092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45607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25130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1315011" y="1233418"/>
            <a:ext cx="841636" cy="3001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 flipH="1">
            <a:off x="11706463" y="1533598"/>
            <a:ext cx="29366" cy="283822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11631271" y="3017861"/>
            <a:ext cx="168224" cy="1484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9758364" y="3017861"/>
            <a:ext cx="1872907" cy="117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7736313" y="917454"/>
            <a:ext cx="1247088" cy="67373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AddRepeatCommand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4350872" y="2474314"/>
            <a:ext cx="53516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4408583" y="136391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4392336" y="4025675"/>
            <a:ext cx="5310203" cy="1078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9774189" y="3166319"/>
            <a:ext cx="1941194" cy="17194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62">
            <a:extLst>
              <a:ext uri="{FF2B5EF4-FFF2-40B4-BE49-F238E27FC236}">
                <a16:creationId xmlns:a16="http://schemas.microsoft.com/office/drawing/2014/main" id="{0ABB3215-CD02-744E-A47D-1BE3DEFF4E72}"/>
              </a:ext>
            </a:extLst>
          </p:cNvPr>
          <p:cNvSpPr/>
          <p:nvPr/>
        </p:nvSpPr>
        <p:spPr>
          <a:xfrm>
            <a:off x="9134819" y="1041789"/>
            <a:ext cx="1247088" cy="67373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r:AddRepeatCommand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A9068A-3766-CD42-AF39-EA761731E8F2}"/>
              </a:ext>
            </a:extLst>
          </p:cNvPr>
          <p:cNvSpPr/>
          <p:nvPr/>
        </p:nvSpPr>
        <p:spPr>
          <a:xfrm>
            <a:off x="9627755" y="1616759"/>
            <a:ext cx="168677" cy="3561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419FED-A1B9-CF49-A274-8AA428EDB29D}"/>
              </a:ext>
            </a:extLst>
          </p:cNvPr>
          <p:cNvCxnSpPr/>
          <p:nvPr/>
        </p:nvCxnSpPr>
        <p:spPr>
          <a:xfrm flipV="1">
            <a:off x="8242573" y="164911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0F47E9-9B71-4543-BE90-36570A3A01F0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8359857" y="1972953"/>
            <a:ext cx="13522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26CA2FA-258A-B54F-8268-8645E9F75D53}"/>
              </a:ext>
            </a:extLst>
          </p:cNvPr>
          <p:cNvSpPr txBox="1"/>
          <p:nvPr/>
        </p:nvSpPr>
        <p:spPr>
          <a:xfrm>
            <a:off x="7309429" y="182677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FB40000-D1A7-E540-B3DE-351B8D18413A}"/>
              </a:ext>
            </a:extLst>
          </p:cNvPr>
          <p:cNvSpPr txBox="1"/>
          <p:nvPr/>
        </p:nvSpPr>
        <p:spPr>
          <a:xfrm>
            <a:off x="6889828" y="1257534"/>
            <a:ext cx="20087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parse(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EE4138-6F85-F548-A593-68DE8DA8E278}"/>
              </a:ext>
            </a:extLst>
          </p:cNvPr>
          <p:cNvSpPr/>
          <p:nvPr/>
        </p:nvSpPr>
        <p:spPr>
          <a:xfrm>
            <a:off x="9035975" y="2591795"/>
            <a:ext cx="3061940" cy="7073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90E8FA6E-9FF1-6F4F-8D53-9C32AB52F7DB}"/>
              </a:ext>
            </a:extLst>
          </p:cNvPr>
          <p:cNvSpPr/>
          <p:nvPr/>
        </p:nvSpPr>
        <p:spPr>
          <a:xfrm flipV="1">
            <a:off x="9036296" y="2590800"/>
            <a:ext cx="521028" cy="330628"/>
          </a:xfrm>
          <a:prstGeom prst="snip1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C5C568-C3C2-0945-BCD3-60ED4DE4CEDE}"/>
              </a:ext>
            </a:extLst>
          </p:cNvPr>
          <p:cNvSpPr txBox="1"/>
          <p:nvPr/>
        </p:nvSpPr>
        <p:spPr>
          <a:xfrm>
            <a:off x="9020290" y="2594299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loop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276EE04-B2A7-CE4E-950A-147B66901E59}"/>
              </a:ext>
            </a:extLst>
          </p:cNvPr>
          <p:cNvSpPr txBox="1"/>
          <p:nvPr/>
        </p:nvSpPr>
        <p:spPr>
          <a:xfrm>
            <a:off x="9686359" y="2567839"/>
            <a:ext cx="147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[for each repeat]</a:t>
            </a:r>
          </a:p>
        </p:txBody>
      </p:sp>
      <p:sp>
        <p:nvSpPr>
          <p:cNvPr id="85" name="Rectangle 62">
            <a:extLst>
              <a:ext uri="{FF2B5EF4-FFF2-40B4-BE49-F238E27FC236}">
                <a16:creationId xmlns:a16="http://schemas.microsoft.com/office/drawing/2014/main" id="{7CB7DB90-DC1B-5F44-ADC4-ABF56548A90C}"/>
              </a:ext>
            </a:extLst>
          </p:cNvPr>
          <p:cNvSpPr/>
          <p:nvPr/>
        </p:nvSpPr>
        <p:spPr>
          <a:xfrm>
            <a:off x="10032134" y="3331102"/>
            <a:ext cx="1589437" cy="46474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C96D8AF-50B5-FA49-9F5A-33B0F51FF48C}"/>
              </a:ext>
            </a:extLst>
          </p:cNvPr>
          <p:cNvSpPr/>
          <p:nvPr/>
        </p:nvSpPr>
        <p:spPr>
          <a:xfrm>
            <a:off x="10744786" y="3760197"/>
            <a:ext cx="125870" cy="1736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393BFE-AC24-EE4B-ABE5-96446D8D9C20}"/>
              </a:ext>
            </a:extLst>
          </p:cNvPr>
          <p:cNvCxnSpPr>
            <a:cxnSpLocks/>
          </p:cNvCxnSpPr>
          <p:nvPr/>
        </p:nvCxnSpPr>
        <p:spPr>
          <a:xfrm flipV="1">
            <a:off x="9786937" y="3470501"/>
            <a:ext cx="235930" cy="560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8E9A710-711A-9D48-8700-D3B1C67741D1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9774189" y="3933813"/>
            <a:ext cx="103353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44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PARK SANG JUN</cp:lastModifiedBy>
  <cp:revision>123</cp:revision>
  <dcterms:created xsi:type="dcterms:W3CDTF">2016-07-22T14:33:02Z</dcterms:created>
  <dcterms:modified xsi:type="dcterms:W3CDTF">2018-11-11T07:55:51Z</dcterms:modified>
</cp:coreProperties>
</file>