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>
        <p:scale>
          <a:sx n="182" d="100"/>
          <a:sy n="182" d="100"/>
        </p:scale>
        <p:origin x="-1312" y="1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47420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43421" y="423022"/>
            <a:ext cx="164939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execute(“archive”)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3515" y="2717910"/>
            <a:ext cx="164295" cy="1320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215451" y="2754765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execute()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2008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altLang="zh-CN" dirty="0"/>
              <a:t>archive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57473" y="2568606"/>
            <a:ext cx="247712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VersionedSchedulePlanner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32759" y="235312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5884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70104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84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a</a:t>
            </a:r>
            <a:r>
              <a:rPr lang="en-US" sz="1600" dirty="0" err="1">
                <a:solidFill>
                  <a:schemeClr val="bg1"/>
                </a:solidFill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</a:rPr>
              <a:t>Archive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431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ReadOnlySchedulePlanner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49281" y="2975344"/>
            <a:ext cx="100284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7030A0"/>
                </a:solidFill>
              </a:rPr>
              <a:t>  </a:t>
            </a:r>
            <a:r>
              <a:rPr lang="en-US" altLang="zh-CN" sz="1200" dirty="0" err="1">
                <a:solidFill>
                  <a:srgbClr val="7030A0"/>
                </a:solidFill>
              </a:rPr>
              <a:t>archiveTask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54552" y="3182839"/>
            <a:ext cx="135965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39304" y="3564914"/>
            <a:ext cx="127490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12497" y="3733799"/>
            <a:ext cx="14420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lin</cp:lastModifiedBy>
  <cp:revision>112</cp:revision>
  <dcterms:created xsi:type="dcterms:W3CDTF">2016-07-22T14:33:02Z</dcterms:created>
  <dcterms:modified xsi:type="dcterms:W3CDTF">2018-11-01T14:26:29Z</dcterms:modified>
</cp:coreProperties>
</file>