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E0C1-59FE-9344-BAC9-BC1B0111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3808-D1D1-6547-A673-733E6E983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7B39-27CF-4044-A4B9-1D8D7748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98A7-11A6-3C41-B6AF-B8ED21A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325A-E5B2-434B-94F1-14D0D19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507D-8CE3-574A-9852-F02C3896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92214-5E34-D34B-A8B6-45312B5C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4078-CF16-3A4B-9D06-507A006A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7659-AEB0-CC4C-8020-7BC9F95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49EF-B157-6C4F-ACDC-A826BF2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83F1A-B5A6-CB43-A001-918B3A60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0FAE1-3209-6F46-8670-AA7046E9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FDC8-025C-B646-BF07-D474BC79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3F69-FBF9-2F42-B017-7683509F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BDCE-EC90-CE48-87FC-45F9369B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9062-11A4-FD4A-BCC0-9EC6730F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DBB2-CEB4-5E49-838A-839023E3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8BEB-4426-0E41-B95A-138A508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DBDC-F94C-264F-97D8-19EC7B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6EFD-78FC-FF47-8E35-56625006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CAC6-C56D-724A-A844-22BE82E0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4D4F-7FEB-7A40-8A3C-EE56435B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22BD-353C-D542-A62A-D5BF4BF0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D1E3-2845-2640-9820-1144B80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C933-C54C-7242-B549-F175496F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045A-CFD9-7641-A1F3-C35BA48C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CF4A-DD54-944D-8EC8-F4D30A16A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F9E83-3D45-7643-AF0A-3044BE9B1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D5D6-77BA-544D-AE7F-F0DD8C92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3ED7-F291-A242-BA27-04F78779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8519-E637-7B42-BB00-F3CE72EB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0B8D-7E7B-F54D-A78A-E8E4DEBE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4F80-EFBA-B34A-9809-F2B543F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C693-7E8B-CD41-837E-2EC6E52A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BB420-FFEF-8A4A-973D-4DABBD2BA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F516C-FD39-DD4E-8BC5-B9D6A2B29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56648-B0FD-0843-A989-B6C6B2F6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DE0A-085D-E74F-93A5-EA7B5F44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05C7-54AC-0443-AE63-2344EBC1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54C7-95B2-7040-997D-54A796D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060AC-3CE1-5443-A487-70C5C565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E6361-0266-B944-8A55-F4D45FA5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11237-65CD-BC4E-A90B-7B5E37DB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D9D3E-EF05-B645-950E-5379D58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AEC2-FCEC-A047-A8BD-5227EBF7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7C468-A645-5A43-AAA4-C2FB5FC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1086-CD85-284D-9BC8-10A577E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614E-2FFA-A04A-9637-249ED758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17CD-4975-9A41-A04D-E87414E0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A014-AF52-E546-94EF-F8C3F052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7F013-02BE-2240-BCC4-852D9F7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4E0A-A887-B54A-B648-50A2E3B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0B0-17B8-0143-9A6F-FF4CAEA2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4A5FC-00D7-AF49-AB4C-0B93ACB01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6548-947C-D24A-AC99-47E881A5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4DD0-1A54-FC4B-853E-0CBEBB7F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9E84-24BD-874A-91C1-7E0EC2BA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F8B8-71E8-6D4C-BD48-CDEBF9BE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0FBA7-D9D7-6842-BCB0-142D06D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69BB-B5FD-F646-BEC0-C1FE9270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15DA-C640-EB43-B7DF-A3CCADF22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C117-834D-4F42-A3F6-091E95650973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F51B-4810-4E45-9170-1479A369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58F9-0352-F94A-8D7E-CCF4B0C3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746D-8E84-2C47-B80C-460B17A0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3185A-314F-E244-9165-E96F39C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972"/>
            <a:ext cx="4724400" cy="561702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6265F84-0FD7-B740-B9B0-374F11EBAC6A}"/>
              </a:ext>
            </a:extLst>
          </p:cNvPr>
          <p:cNvSpPr/>
          <p:nvPr/>
        </p:nvSpPr>
        <p:spPr>
          <a:xfrm>
            <a:off x="5133675" y="3693679"/>
            <a:ext cx="1930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F16EF-E7E8-0A4B-A639-B4C520AF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50" y="1240559"/>
            <a:ext cx="4718650" cy="5617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A24E5-5455-5346-B98B-9487D59A30B5}"/>
              </a:ext>
            </a:extLst>
          </p:cNvPr>
          <p:cNvSpPr txBox="1"/>
          <p:nvPr/>
        </p:nvSpPr>
        <p:spPr>
          <a:xfrm>
            <a:off x="0" y="77889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3838A-F43F-BD46-AE41-37F4303903E2}"/>
              </a:ext>
            </a:extLst>
          </p:cNvPr>
          <p:cNvSpPr txBox="1"/>
          <p:nvPr/>
        </p:nvSpPr>
        <p:spPr>
          <a:xfrm>
            <a:off x="7467600" y="7788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‘filter tutorial’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8AF0-A78C-0D45-840B-577F7030507B}"/>
              </a:ext>
            </a:extLst>
          </p:cNvPr>
          <p:cNvSpPr txBox="1"/>
          <p:nvPr/>
        </p:nvSpPr>
        <p:spPr>
          <a:xfrm>
            <a:off x="5133675" y="3293569"/>
            <a:ext cx="174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filter tutorial</a:t>
            </a:r>
          </a:p>
        </p:txBody>
      </p:sp>
    </p:spTree>
    <p:extLst>
      <p:ext uri="{BB962C8B-B14F-4D97-AF65-F5344CB8AC3E}">
        <p14:creationId xmlns:p14="http://schemas.microsoft.com/office/powerpoint/2010/main" val="9800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3185A-314F-E244-9165-E96F39C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972"/>
            <a:ext cx="4724400" cy="561702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6265F84-0FD7-B740-B9B0-374F11EBAC6A}"/>
              </a:ext>
            </a:extLst>
          </p:cNvPr>
          <p:cNvSpPr/>
          <p:nvPr/>
        </p:nvSpPr>
        <p:spPr>
          <a:xfrm>
            <a:off x="5133675" y="3693679"/>
            <a:ext cx="1930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A24E5-5455-5346-B98B-9487D59A30B5}"/>
              </a:ext>
            </a:extLst>
          </p:cNvPr>
          <p:cNvSpPr txBox="1"/>
          <p:nvPr/>
        </p:nvSpPr>
        <p:spPr>
          <a:xfrm>
            <a:off x="0" y="77889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3838A-F43F-BD46-AE41-37F4303903E2}"/>
              </a:ext>
            </a:extLst>
          </p:cNvPr>
          <p:cNvSpPr txBox="1"/>
          <p:nvPr/>
        </p:nvSpPr>
        <p:spPr>
          <a:xfrm>
            <a:off x="7467600" y="7788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‘filter tutorial cs2100’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8AF0-A78C-0D45-840B-577F7030507B}"/>
              </a:ext>
            </a:extLst>
          </p:cNvPr>
          <p:cNvSpPr txBox="1"/>
          <p:nvPr/>
        </p:nvSpPr>
        <p:spPr>
          <a:xfrm>
            <a:off x="4909070" y="3293569"/>
            <a:ext cx="2391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filter tutorial cs2100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41207-DC6D-6A47-82AF-00186F9D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94" y="1240558"/>
            <a:ext cx="4706506" cy="5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3185A-314F-E244-9165-E96F39C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972"/>
            <a:ext cx="4724400" cy="561702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6265F84-0FD7-B740-B9B0-374F11EBAC6A}"/>
              </a:ext>
            </a:extLst>
          </p:cNvPr>
          <p:cNvSpPr/>
          <p:nvPr/>
        </p:nvSpPr>
        <p:spPr>
          <a:xfrm>
            <a:off x="5133675" y="3693679"/>
            <a:ext cx="1930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A24E5-5455-5346-B98B-9487D59A30B5}"/>
              </a:ext>
            </a:extLst>
          </p:cNvPr>
          <p:cNvSpPr txBox="1"/>
          <p:nvPr/>
        </p:nvSpPr>
        <p:spPr>
          <a:xfrm>
            <a:off x="0" y="77889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3838A-F43F-BD46-AE41-37F4303903E2}"/>
              </a:ext>
            </a:extLst>
          </p:cNvPr>
          <p:cNvSpPr txBox="1"/>
          <p:nvPr/>
        </p:nvSpPr>
        <p:spPr>
          <a:xfrm>
            <a:off x="7467600" y="7788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‘</a:t>
            </a:r>
            <a:r>
              <a:rPr lang="en-US" sz="2400" b="1" dirty="0" err="1"/>
              <a:t>filterstrict</a:t>
            </a:r>
            <a:r>
              <a:rPr lang="en-US" sz="2400" b="1" dirty="0"/>
              <a:t> tutorial’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8AF0-A78C-0D45-840B-577F7030507B}"/>
              </a:ext>
            </a:extLst>
          </p:cNvPr>
          <p:cNvSpPr txBox="1"/>
          <p:nvPr/>
        </p:nvSpPr>
        <p:spPr>
          <a:xfrm>
            <a:off x="4979198" y="3293569"/>
            <a:ext cx="223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/>
              <a:t>filterstrict</a:t>
            </a:r>
            <a:r>
              <a:rPr lang="en-US" sz="2000" i="1" dirty="0"/>
              <a:t>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E3648-6339-2E43-AB95-744C4E7F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30" y="1240558"/>
            <a:ext cx="4712570" cy="5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3185A-314F-E244-9165-E96F39C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972"/>
            <a:ext cx="4724400" cy="561702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6265F84-0FD7-B740-B9B0-374F11EBAC6A}"/>
              </a:ext>
            </a:extLst>
          </p:cNvPr>
          <p:cNvSpPr/>
          <p:nvPr/>
        </p:nvSpPr>
        <p:spPr>
          <a:xfrm>
            <a:off x="5133675" y="3693679"/>
            <a:ext cx="1930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A24E5-5455-5346-B98B-9487D59A30B5}"/>
              </a:ext>
            </a:extLst>
          </p:cNvPr>
          <p:cNvSpPr txBox="1"/>
          <p:nvPr/>
        </p:nvSpPr>
        <p:spPr>
          <a:xfrm>
            <a:off x="0" y="77889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3838A-F43F-BD46-AE41-37F4303903E2}"/>
              </a:ext>
            </a:extLst>
          </p:cNvPr>
          <p:cNvSpPr txBox="1"/>
          <p:nvPr/>
        </p:nvSpPr>
        <p:spPr>
          <a:xfrm>
            <a:off x="7467600" y="7788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‘</a:t>
            </a:r>
            <a:r>
              <a:rPr lang="en-US" sz="2400" b="1" dirty="0" err="1"/>
              <a:t>filterstrict</a:t>
            </a:r>
            <a:r>
              <a:rPr lang="en-US" sz="2400" b="1" dirty="0"/>
              <a:t> tutorial geh1034’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8AF0-A78C-0D45-840B-577F7030507B}"/>
              </a:ext>
            </a:extLst>
          </p:cNvPr>
          <p:cNvSpPr txBox="1"/>
          <p:nvPr/>
        </p:nvSpPr>
        <p:spPr>
          <a:xfrm>
            <a:off x="4976323" y="2985793"/>
            <a:ext cx="223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/>
              <a:t>filterstrict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tutorial geh1034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07065-0E69-9440-A7BC-00AE33B7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240558"/>
            <a:ext cx="4724748" cy="5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3185A-314F-E244-9165-E96F39C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972"/>
            <a:ext cx="4724400" cy="561702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6265F84-0FD7-B740-B9B0-374F11EBAC6A}"/>
              </a:ext>
            </a:extLst>
          </p:cNvPr>
          <p:cNvSpPr/>
          <p:nvPr/>
        </p:nvSpPr>
        <p:spPr>
          <a:xfrm>
            <a:off x="5133675" y="3693679"/>
            <a:ext cx="1930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A24E5-5455-5346-B98B-9487D59A30B5}"/>
              </a:ext>
            </a:extLst>
          </p:cNvPr>
          <p:cNvSpPr txBox="1"/>
          <p:nvPr/>
        </p:nvSpPr>
        <p:spPr>
          <a:xfrm>
            <a:off x="0" y="77889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3838A-F43F-BD46-AE41-37F4303903E2}"/>
              </a:ext>
            </a:extLst>
          </p:cNvPr>
          <p:cNvSpPr txBox="1"/>
          <p:nvPr/>
        </p:nvSpPr>
        <p:spPr>
          <a:xfrm>
            <a:off x="7467600" y="7788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‘</a:t>
            </a:r>
            <a:r>
              <a:rPr lang="en-US" sz="2400" b="1" dirty="0" err="1"/>
              <a:t>listmonth</a:t>
            </a:r>
            <a:r>
              <a:rPr lang="en-US" sz="2400" b="1" dirty="0"/>
              <a:t>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8AF0-A78C-0D45-840B-577F7030507B}"/>
              </a:ext>
            </a:extLst>
          </p:cNvPr>
          <p:cNvSpPr txBox="1"/>
          <p:nvPr/>
        </p:nvSpPr>
        <p:spPr>
          <a:xfrm>
            <a:off x="4976323" y="3293569"/>
            <a:ext cx="223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/>
              <a:t>listmonth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BC44A-406D-5F4E-A5F0-90E5EE4C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30" y="1240558"/>
            <a:ext cx="4712570" cy="5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Thaddeus Lim</dc:creator>
  <cp:lastModifiedBy>Thaddeus Lim</cp:lastModifiedBy>
  <cp:revision>2</cp:revision>
  <dcterms:created xsi:type="dcterms:W3CDTF">2018-11-10T19:17:32Z</dcterms:created>
  <dcterms:modified xsi:type="dcterms:W3CDTF">2018-11-10T19:34:47Z</dcterms:modified>
</cp:coreProperties>
</file>