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7" r:id="rId2"/>
    <p:sldId id="26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4983"/>
    <p:restoredTop sz="94683"/>
  </p:normalViewPr>
  <p:slideViewPr>
    <p:cSldViewPr showGuides="1">
      <p:cViewPr varScale="1">
        <p:scale>
          <a:sx n="94" d="100"/>
          <a:sy n="94" d="100"/>
        </p:scale>
        <p:origin x="1096" y="20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75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65">
            <a:extLst>
              <a:ext uri="{FF2B5EF4-FFF2-40B4-BE49-F238E27FC236}">
                <a16:creationId xmlns:a16="http://schemas.microsoft.com/office/drawing/2014/main" id="{6329D9B4-4DC3-B24A-91F4-47F0E499BEA1}"/>
              </a:ext>
            </a:extLst>
          </p:cNvPr>
          <p:cNvSpPr/>
          <p:nvPr/>
        </p:nvSpPr>
        <p:spPr>
          <a:xfrm>
            <a:off x="141820" y="240016"/>
            <a:ext cx="7134273" cy="4408184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100" b="1" dirty="0">
                <a:solidFill>
                  <a:srgbClr val="0070C0"/>
                </a:solidFill>
              </a:rPr>
              <a:t>Logic</a:t>
            </a:r>
            <a:endParaRPr lang="en-SG" sz="1100" b="1" dirty="0">
              <a:solidFill>
                <a:srgbClr val="0070C0"/>
              </a:solidFill>
            </a:endParaRPr>
          </a:p>
        </p:txBody>
      </p:sp>
      <p:sp>
        <p:nvSpPr>
          <p:cNvPr id="56" name="Rectangle 65"/>
          <p:cNvSpPr/>
          <p:nvPr/>
        </p:nvSpPr>
        <p:spPr>
          <a:xfrm>
            <a:off x="7445366" y="240016"/>
            <a:ext cx="1456106" cy="4408184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100" b="1" dirty="0">
                <a:solidFill>
                  <a:srgbClr val="7030A0"/>
                </a:solidFill>
              </a:rPr>
              <a:t>Model</a:t>
            </a:r>
            <a:endParaRPr lang="en-SG" sz="1100" b="1" dirty="0">
              <a:solidFill>
                <a:srgbClr val="7030A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724391" y="774630"/>
            <a:ext cx="1331566" cy="28040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:</a:t>
            </a:r>
            <a:r>
              <a:rPr lang="en-US" sz="1100" dirty="0" err="1">
                <a:solidFill>
                  <a:schemeClr val="bg1"/>
                </a:solidFill>
              </a:rPr>
              <a:t>LogicManager</a:t>
            </a:r>
            <a:endParaRPr lang="en-SG" sz="11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  <a:endCxn id="6" idx="2"/>
          </p:cNvCxnSpPr>
          <p:nvPr/>
        </p:nvCxnSpPr>
        <p:spPr>
          <a:xfrm>
            <a:off x="1390174" y="1070600"/>
            <a:ext cx="5416" cy="319660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318165" y="1407617"/>
            <a:ext cx="154849" cy="285958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00"/>
          </a:p>
        </p:txBody>
      </p:sp>
      <p:sp>
        <p:nvSpPr>
          <p:cNvPr id="16" name="Rectangle 62"/>
          <p:cNvSpPr/>
          <p:nvPr/>
        </p:nvSpPr>
        <p:spPr>
          <a:xfrm>
            <a:off x="2296830" y="774630"/>
            <a:ext cx="1595367" cy="27182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:</a:t>
            </a:r>
            <a:r>
              <a:rPr lang="en-US" sz="1100" dirty="0" err="1">
                <a:solidFill>
                  <a:schemeClr val="bg1"/>
                </a:solidFill>
              </a:rPr>
              <a:t>SchedulePlannerParser</a:t>
            </a:r>
            <a:endParaRPr lang="en-SG" sz="11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  <a:endCxn id="18" idx="2"/>
          </p:cNvCxnSpPr>
          <p:nvPr/>
        </p:nvCxnSpPr>
        <p:spPr>
          <a:xfrm>
            <a:off x="3112904" y="1003161"/>
            <a:ext cx="6438" cy="118901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040897" y="1443525"/>
            <a:ext cx="156889" cy="74865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65" idx="2"/>
          </p:cNvCxnSpPr>
          <p:nvPr/>
        </p:nvCxnSpPr>
        <p:spPr>
          <a:xfrm flipH="1">
            <a:off x="5586270" y="1638766"/>
            <a:ext cx="421" cy="239227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08050" y="1638766"/>
            <a:ext cx="157282" cy="40348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180319" y="1447800"/>
            <a:ext cx="1137846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81553" y="1262276"/>
            <a:ext cx="14477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execute(“filter </a:t>
            </a:r>
            <a:r>
              <a:rPr lang="en-US" sz="1100" dirty="0" err="1">
                <a:solidFill>
                  <a:srgbClr val="0070C0"/>
                </a:solidFill>
              </a:rPr>
              <a:t>args</a:t>
            </a:r>
            <a:r>
              <a:rPr lang="en-US" sz="1100" dirty="0">
                <a:solidFill>
                  <a:srgbClr val="0070C0"/>
                </a:solidFill>
              </a:rPr>
              <a:t>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3197321" y="1626658"/>
            <a:ext cx="937214" cy="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022636" y="2590800"/>
            <a:ext cx="86956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3197321" y="2133600"/>
            <a:ext cx="93721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470566" y="2209800"/>
            <a:ext cx="155207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160214" y="4267200"/>
            <a:ext cx="121527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02802" y="2743271"/>
            <a:ext cx="166935" cy="128776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00"/>
          </a:p>
        </p:txBody>
      </p:sp>
      <p:sp>
        <p:nvSpPr>
          <p:cNvPr id="79" name="TextBox 78"/>
          <p:cNvSpPr txBox="1"/>
          <p:nvPr/>
        </p:nvSpPr>
        <p:spPr>
          <a:xfrm>
            <a:off x="5257800" y="2692569"/>
            <a:ext cx="1870824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altLang="zh-CN" sz="1100" dirty="0" err="1">
                <a:solidFill>
                  <a:schemeClr val="accent4">
                    <a:lumMod val="75000"/>
                  </a:schemeClr>
                </a:solidFill>
              </a:rPr>
              <a:t>updateFilteredTaskList</a:t>
            </a:r>
            <a:br>
              <a:rPr lang="en-US" altLang="zh-CN" sz="11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sz="110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altLang="zh-CN" sz="1100" dirty="0" err="1">
                <a:solidFill>
                  <a:schemeClr val="accent4">
                    <a:lumMod val="75000"/>
                  </a:schemeClr>
                </a:solidFill>
              </a:rPr>
              <a:t>TagsContainsKeywords</a:t>
            </a:r>
            <a:endParaRPr lang="en-US" altLang="zh-CN" sz="11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zh-CN" sz="1100" dirty="0">
                <a:solidFill>
                  <a:schemeClr val="accent4">
                    <a:lumMod val="75000"/>
                  </a:schemeClr>
                </a:solidFill>
              </a:rPr>
              <a:t>Predicate)</a:t>
            </a:r>
            <a:endParaRPr lang="en-US" sz="1100" dirty="0"/>
          </a:p>
        </p:txBody>
      </p:sp>
      <p:sp>
        <p:nvSpPr>
          <p:cNvPr id="80" name="TextBox 79"/>
          <p:cNvSpPr txBox="1"/>
          <p:nvPr/>
        </p:nvSpPr>
        <p:spPr>
          <a:xfrm>
            <a:off x="1436696" y="1224314"/>
            <a:ext cx="16815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parseCommand</a:t>
            </a:r>
            <a:r>
              <a:rPr lang="en-US" sz="1100" dirty="0"/>
              <a:t>(“filter </a:t>
            </a:r>
            <a:r>
              <a:rPr lang="en-US" sz="1100" dirty="0" err="1"/>
              <a:t>args</a:t>
            </a:r>
            <a:r>
              <a:rPr lang="en-US" sz="1100" dirty="0"/>
              <a:t>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102601" y="3810000"/>
            <a:ext cx="63119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24485" y="4027471"/>
            <a:ext cx="77424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504008" y="2040523"/>
            <a:ext cx="22388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f</a:t>
            </a:r>
          </a:p>
        </p:txBody>
      </p:sp>
      <p:sp>
        <p:nvSpPr>
          <p:cNvPr id="40" name="Rectangle 62"/>
          <p:cNvSpPr/>
          <p:nvPr/>
        </p:nvSpPr>
        <p:spPr>
          <a:xfrm>
            <a:off x="7828831" y="2388743"/>
            <a:ext cx="855161" cy="292698"/>
          </a:xfrm>
          <a:prstGeom prst="rect">
            <a:avLst/>
          </a:prstGeom>
          <a:solidFill>
            <a:srgbClr val="7030A0">
              <a:alpha val="67000"/>
            </a:srgbClr>
          </a:solidFill>
          <a:ln w="19050">
            <a:noFill/>
          </a:ln>
          <a:effectLst>
            <a:outerShdw dist="50800" dir="5400000" sx="1000" sy="1000" algn="ctr" rotWithShape="0">
              <a:srgbClr val="000000"/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: Model</a:t>
            </a:r>
            <a:endParaRPr lang="en-SG" sz="11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  <a:stCxn id="40" idx="2"/>
            <a:endCxn id="49" idx="0"/>
          </p:cNvCxnSpPr>
          <p:nvPr/>
        </p:nvCxnSpPr>
        <p:spPr>
          <a:xfrm>
            <a:off x="8256412" y="2681441"/>
            <a:ext cx="540" cy="45885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8171147" y="3140293"/>
            <a:ext cx="171610" cy="756357"/>
          </a:xfrm>
          <a:prstGeom prst="rect">
            <a:avLst/>
          </a:prstGeom>
          <a:solidFill>
            <a:srgbClr val="7030A0">
              <a:alpha val="66000"/>
            </a:srgb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00">
              <a:solidFill>
                <a:schemeClr val="bg1"/>
              </a:solidFill>
            </a:endParaRPr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37532" y="3200400"/>
            <a:ext cx="253361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5105400" y="1420449"/>
            <a:ext cx="1195578" cy="22180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bg1"/>
                </a:solidFill>
              </a:rPr>
              <a:t>f:FilterCommand</a:t>
            </a:r>
            <a:endParaRPr lang="en-SG" sz="11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470566" y="2807514"/>
            <a:ext cx="403223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487460" y="1440118"/>
            <a:ext cx="156451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470566" y="3995910"/>
            <a:ext cx="416696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5687521" y="3363293"/>
            <a:ext cx="2483086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62">
            <a:extLst>
              <a:ext uri="{FF2B5EF4-FFF2-40B4-BE49-F238E27FC236}">
                <a16:creationId xmlns:a16="http://schemas.microsoft.com/office/drawing/2014/main" id="{BBD75384-4FB1-6C4D-92CD-48D5088BEFAE}"/>
              </a:ext>
            </a:extLst>
          </p:cNvPr>
          <p:cNvSpPr/>
          <p:nvPr/>
        </p:nvSpPr>
        <p:spPr>
          <a:xfrm>
            <a:off x="3464730" y="1081936"/>
            <a:ext cx="1595367" cy="27182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:</a:t>
            </a:r>
            <a:r>
              <a:rPr lang="en-US" sz="1100" dirty="0" err="1">
                <a:solidFill>
                  <a:schemeClr val="bg1"/>
                </a:solidFill>
              </a:rPr>
              <a:t>FilterCommandParser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46BCA01-74CF-1D43-BC15-6B37900AF5C8}"/>
              </a:ext>
            </a:extLst>
          </p:cNvPr>
          <p:cNvSpPr/>
          <p:nvPr/>
        </p:nvSpPr>
        <p:spPr>
          <a:xfrm>
            <a:off x="4114800" y="1573106"/>
            <a:ext cx="139933" cy="58353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00">
              <a:solidFill>
                <a:schemeClr val="dk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0222243-8559-A24E-A77A-6893228C92BE}"/>
              </a:ext>
            </a:extLst>
          </p:cNvPr>
          <p:cNvSpPr txBox="1"/>
          <p:nvPr/>
        </p:nvSpPr>
        <p:spPr>
          <a:xfrm>
            <a:off x="2460273" y="1469489"/>
            <a:ext cx="156408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parse (“</a:t>
            </a:r>
            <a:r>
              <a:rPr lang="en-US" sz="1100" dirty="0" err="1"/>
              <a:t>args</a:t>
            </a:r>
            <a:r>
              <a:rPr lang="en-US" sz="1100" dirty="0"/>
              <a:t>”)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808723D5-15BE-FF47-B0AA-ACBEAC7A2C0B}"/>
              </a:ext>
            </a:extLst>
          </p:cNvPr>
          <p:cNvCxnSpPr>
            <a:cxnSpLocks/>
          </p:cNvCxnSpPr>
          <p:nvPr/>
        </p:nvCxnSpPr>
        <p:spPr>
          <a:xfrm>
            <a:off x="4210735" y="1752600"/>
            <a:ext cx="129206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1CF1DEC-4716-394D-A262-84162756D75A}"/>
              </a:ext>
            </a:extLst>
          </p:cNvPr>
          <p:cNvCxnSpPr>
            <a:cxnSpLocks/>
          </p:cNvCxnSpPr>
          <p:nvPr/>
        </p:nvCxnSpPr>
        <p:spPr>
          <a:xfrm>
            <a:off x="4262413" y="1981201"/>
            <a:ext cx="1407324" cy="1672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87C09E59-CD03-5D4B-A518-973036375F7A}"/>
              </a:ext>
            </a:extLst>
          </p:cNvPr>
          <p:cNvSpPr txBox="1"/>
          <p:nvPr/>
        </p:nvSpPr>
        <p:spPr>
          <a:xfrm>
            <a:off x="4957716" y="1811923"/>
            <a:ext cx="22388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f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9647CA1-A04C-044B-81A6-26F07FF22377}"/>
              </a:ext>
            </a:extLst>
          </p:cNvPr>
          <p:cNvSpPr txBox="1"/>
          <p:nvPr/>
        </p:nvSpPr>
        <p:spPr>
          <a:xfrm>
            <a:off x="3586116" y="1964323"/>
            <a:ext cx="22388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f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A22D23F-560C-7146-AED8-1D6CDCB4FF10}"/>
              </a:ext>
            </a:extLst>
          </p:cNvPr>
          <p:cNvCxnSpPr>
            <a:cxnSpLocks/>
          </p:cNvCxnSpPr>
          <p:nvPr/>
        </p:nvCxnSpPr>
        <p:spPr>
          <a:xfrm>
            <a:off x="4191000" y="1384343"/>
            <a:ext cx="0" cy="56480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2" name="Rectangle 62">
            <a:extLst>
              <a:ext uri="{FF2B5EF4-FFF2-40B4-BE49-F238E27FC236}">
                <a16:creationId xmlns:a16="http://schemas.microsoft.com/office/drawing/2014/main" id="{BF6C9B4C-3BAC-414C-A3EA-7950A11812CE}"/>
              </a:ext>
            </a:extLst>
          </p:cNvPr>
          <p:cNvSpPr/>
          <p:nvPr/>
        </p:nvSpPr>
        <p:spPr>
          <a:xfrm>
            <a:off x="5764253" y="3496117"/>
            <a:ext cx="1456827" cy="19087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</a:rPr>
              <a:t>result:Command</a:t>
            </a:r>
            <a:r>
              <a:rPr lang="en-US" sz="1000" dirty="0">
                <a:solidFill>
                  <a:schemeClr val="bg1"/>
                </a:solidFill>
              </a:rPr>
              <a:t> Result</a:t>
            </a:r>
            <a:endParaRPr lang="en-SG" sz="10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18078C-E660-2246-AC18-6940F318104D}"/>
              </a:ext>
            </a:extLst>
          </p:cNvPr>
          <p:cNvSpPr/>
          <p:nvPr/>
        </p:nvSpPr>
        <p:spPr>
          <a:xfrm>
            <a:off x="6427156" y="3686990"/>
            <a:ext cx="112940" cy="20173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59044CC-5178-F847-9C74-61D4E14674B3}"/>
              </a:ext>
            </a:extLst>
          </p:cNvPr>
          <p:cNvCxnSpPr>
            <a:cxnSpLocks/>
          </p:cNvCxnSpPr>
          <p:nvPr/>
        </p:nvCxnSpPr>
        <p:spPr>
          <a:xfrm>
            <a:off x="5683579" y="3888952"/>
            <a:ext cx="762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5A2E179-AC98-554A-B229-0720325CFEE8}"/>
              </a:ext>
            </a:extLst>
          </p:cNvPr>
          <p:cNvCxnSpPr>
            <a:cxnSpLocks/>
          </p:cNvCxnSpPr>
          <p:nvPr/>
        </p:nvCxnSpPr>
        <p:spPr>
          <a:xfrm>
            <a:off x="5683579" y="3780156"/>
            <a:ext cx="74357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>
            <a:extLst>
              <a:ext uri="{FF2B5EF4-FFF2-40B4-BE49-F238E27FC236}">
                <a16:creationId xmlns:a16="http://schemas.microsoft.com/office/drawing/2014/main" id="{49A598FF-0907-9E4E-ADD6-FFAF26FBB0B9}"/>
              </a:ext>
            </a:extLst>
          </p:cNvPr>
          <p:cNvSpPr/>
          <p:nvPr/>
        </p:nvSpPr>
        <p:spPr>
          <a:xfrm>
            <a:off x="233426" y="3750158"/>
            <a:ext cx="5958193" cy="4235129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100" b="1" dirty="0">
                <a:solidFill>
                  <a:srgbClr val="0070C0"/>
                </a:solidFill>
              </a:rPr>
              <a:t>Logic</a:t>
            </a:r>
            <a:endParaRPr lang="en-SG" sz="1100" b="1" dirty="0">
              <a:solidFill>
                <a:srgbClr val="0070C0"/>
              </a:solidFill>
            </a:endParaRPr>
          </a:p>
        </p:txBody>
      </p:sp>
      <p:sp>
        <p:nvSpPr>
          <p:cNvPr id="3" name="Rectangle 65">
            <a:extLst>
              <a:ext uri="{FF2B5EF4-FFF2-40B4-BE49-F238E27FC236}">
                <a16:creationId xmlns:a16="http://schemas.microsoft.com/office/drawing/2014/main" id="{13F5D421-A1D8-FB4D-9F3B-FE5FBEF7F11D}"/>
              </a:ext>
            </a:extLst>
          </p:cNvPr>
          <p:cNvSpPr/>
          <p:nvPr/>
        </p:nvSpPr>
        <p:spPr>
          <a:xfrm>
            <a:off x="803409" y="990600"/>
            <a:ext cx="4818226" cy="4291221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100" b="1" dirty="0">
                <a:solidFill>
                  <a:srgbClr val="7030A0"/>
                </a:solidFill>
              </a:rPr>
              <a:t>Model</a:t>
            </a:r>
            <a:endParaRPr lang="en-SG" sz="11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29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</TotalTime>
  <Words>42</Words>
  <Application>Microsoft Macintosh PowerPoint</Application>
  <PresentationFormat>On-screen Show (4:3)</PresentationFormat>
  <Paragraphs>22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宋体</vt:lpstr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Thaddeus Lim</cp:lastModifiedBy>
  <cp:revision>125</cp:revision>
  <dcterms:created xsi:type="dcterms:W3CDTF">2016-07-22T14:33:02Z</dcterms:created>
  <dcterms:modified xsi:type="dcterms:W3CDTF">2018-11-11T05:57:33Z</dcterms:modified>
</cp:coreProperties>
</file>