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howGuides="1">
      <p:cViewPr varScale="1">
        <p:scale>
          <a:sx n="82" d="100"/>
          <a:sy n="82" d="100"/>
        </p:scale>
        <p:origin x="1483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78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761999" y="446375"/>
            <a:ext cx="8216966" cy="576685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rgbClr val="0070C0"/>
                </a:solidFill>
              </a:rPr>
              <a:t>Logic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533400" y="76200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LogicManager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94414" y="1125671"/>
            <a:ext cx="0" cy="47040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22405" y="1476365"/>
            <a:ext cx="174035" cy="43533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sp>
        <p:nvSpPr>
          <p:cNvPr id="16" name="Rectangle 62"/>
          <p:cNvSpPr/>
          <p:nvPr/>
        </p:nvSpPr>
        <p:spPr>
          <a:xfrm>
            <a:off x="1364755" y="644763"/>
            <a:ext cx="148878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SchedulePlannerParser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1996719" y="1145002"/>
            <a:ext cx="0" cy="23119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1906145" y="1587550"/>
            <a:ext cx="204581" cy="17963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807743" y="2707541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f:FirstDay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5394130" y="3182660"/>
            <a:ext cx="8128" cy="248896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325467" y="3182660"/>
            <a:ext cx="153582" cy="739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997445" y="1480053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312426" y="1604515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903430" y="1253586"/>
            <a:ext cx="195139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execute(“</a:t>
            </a:r>
            <a:r>
              <a:rPr lang="en-US" sz="1100" dirty="0" err="1">
                <a:solidFill>
                  <a:srgbClr val="0070C0"/>
                </a:solidFill>
              </a:rPr>
              <a:t>firstday</a:t>
            </a:r>
            <a:r>
              <a:rPr lang="en-US" sz="1100" dirty="0">
                <a:solidFill>
                  <a:srgbClr val="0070C0"/>
                </a:solidFill>
              </a:rPr>
              <a:t> 130818”)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897444" y="294165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12256" y="3383950"/>
            <a:ext cx="85580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874491" y="3245583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300866" y="3376586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-1057183" y="5671627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531165" y="819552"/>
            <a:ext cx="1371600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XmlFileStorage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300494" y="3545864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325468" y="3534479"/>
            <a:ext cx="176129" cy="19781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8458200" y="1166312"/>
            <a:ext cx="0" cy="4138715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424382"/>
            <a:ext cx="152400" cy="1476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5495176" y="4424381"/>
            <a:ext cx="290238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304800" y="550716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010583" y="4069489"/>
            <a:ext cx="325701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rgbClr val="7030A0"/>
                </a:solidFill>
              </a:rPr>
              <a:t>saveWeekDataToFile</a:t>
            </a:r>
            <a:r>
              <a:rPr lang="en-US" sz="1100" dirty="0">
                <a:solidFill>
                  <a:srgbClr val="7030A0"/>
                </a:solidFill>
              </a:rPr>
              <a:t>(path, new </a:t>
            </a:r>
            <a:r>
              <a:rPr lang="en-US" sz="1100" dirty="0" err="1">
                <a:solidFill>
                  <a:srgbClr val="7030A0"/>
                </a:solidFill>
              </a:rPr>
              <a:t>XmlSerializableRangeOfWeek</a:t>
            </a:r>
            <a:r>
              <a:rPr lang="en-US" sz="1100" dirty="0">
                <a:solidFill>
                  <a:srgbClr val="7030A0"/>
                </a:solidFill>
              </a:rPr>
              <a:t>(</a:t>
            </a:r>
            <a:r>
              <a:rPr lang="en-US" sz="1100" dirty="0" err="1">
                <a:solidFill>
                  <a:srgbClr val="7030A0"/>
                </a:solidFill>
              </a:rPr>
              <a:t>rangeOfWeek</a:t>
            </a:r>
            <a:r>
              <a:rPr lang="en-US" sz="1100" dirty="0">
                <a:solidFill>
                  <a:srgbClr val="7030A0"/>
                </a:solidFill>
              </a:rPr>
              <a:t>))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433517" y="2097699"/>
            <a:ext cx="104255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parse(“130818”)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514" y="1372341"/>
            <a:ext cx="181149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parse(“</a:t>
            </a:r>
            <a:r>
              <a:rPr lang="en-US" sz="1100" dirty="0" err="1"/>
              <a:t>firstday</a:t>
            </a:r>
            <a:r>
              <a:rPr lang="en-US" sz="1100" dirty="0"/>
              <a:t> 130818”)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319668" y="5296773"/>
            <a:ext cx="62121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762000" y="5418915"/>
            <a:ext cx="7620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5670471" y="4680064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result:Command</a:t>
            </a:r>
            <a:r>
              <a:rPr lang="en-US" sz="1400" dirty="0">
                <a:solidFill>
                  <a:schemeClr val="bg1"/>
                </a:solidFill>
              </a:rPr>
              <a:t> Result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427548" y="5141602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5508225" y="5312978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295400" y="3376587"/>
            <a:ext cx="2203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f</a:t>
            </a:r>
          </a:p>
        </p:txBody>
      </p:sp>
      <p:sp>
        <p:nvSpPr>
          <p:cNvPr id="40" name="Rectangle 62"/>
          <p:cNvSpPr/>
          <p:nvPr/>
        </p:nvSpPr>
        <p:spPr>
          <a:xfrm>
            <a:off x="2853536" y="1395293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FirstDayCommand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090783" y="2088154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681503" y="1835918"/>
            <a:ext cx="192988" cy="666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3784424" y="1827328"/>
            <a:ext cx="0" cy="160167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3681502" y="2079279"/>
            <a:ext cx="205843" cy="12448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>
          <a:xfrm flipV="1">
            <a:off x="2117145" y="3313382"/>
            <a:ext cx="1693639" cy="327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5508225" y="4931978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2033980" y="1638458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2099643" y="1893666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655220" y="3304230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88F09BD4-8DB4-49EE-B85E-8D44053FBD77}"/>
              </a:ext>
            </a:extLst>
          </p:cNvPr>
          <p:cNvSpPr/>
          <p:nvPr/>
        </p:nvSpPr>
        <p:spPr>
          <a:xfrm>
            <a:off x="3855121" y="2129246"/>
            <a:ext cx="217532" cy="45719"/>
          </a:xfrm>
          <a:custGeom>
            <a:avLst/>
            <a:gdLst>
              <a:gd name="connsiteX0" fmla="*/ 0 w 181569"/>
              <a:gd name="connsiteY0" fmla="*/ 48189 h 136841"/>
              <a:gd name="connsiteX1" fmla="*/ 76200 w 181569"/>
              <a:gd name="connsiteY1" fmla="*/ 564 h 136841"/>
              <a:gd name="connsiteX2" fmla="*/ 180975 w 181569"/>
              <a:gd name="connsiteY2" fmla="*/ 76764 h 136841"/>
              <a:gd name="connsiteX3" fmla="*/ 114300 w 181569"/>
              <a:gd name="connsiteY3" fmla="*/ 133914 h 136841"/>
              <a:gd name="connsiteX4" fmla="*/ 19050 w 181569"/>
              <a:gd name="connsiteY4" fmla="*/ 133914 h 13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569" h="136841">
                <a:moveTo>
                  <a:pt x="0" y="48189"/>
                </a:moveTo>
                <a:cubicBezTo>
                  <a:pt x="23019" y="21995"/>
                  <a:pt x="46038" y="-4199"/>
                  <a:pt x="76200" y="564"/>
                </a:cubicBezTo>
                <a:cubicBezTo>
                  <a:pt x="106363" y="5326"/>
                  <a:pt x="174625" y="54539"/>
                  <a:pt x="180975" y="76764"/>
                </a:cubicBezTo>
                <a:cubicBezTo>
                  <a:pt x="187325" y="98989"/>
                  <a:pt x="141287" y="124389"/>
                  <a:pt x="114300" y="133914"/>
                </a:cubicBezTo>
                <a:cubicBezTo>
                  <a:pt x="87313" y="143439"/>
                  <a:pt x="28575" y="125977"/>
                  <a:pt x="19050" y="133914"/>
                </a:cubicBezTo>
              </a:path>
            </a:pathLst>
          </a:custGeom>
          <a:ln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E2FB5867-878A-44AF-80D7-7924A6B9323C}"/>
              </a:ext>
            </a:extLst>
          </p:cNvPr>
          <p:cNvSpPr/>
          <p:nvPr/>
        </p:nvSpPr>
        <p:spPr>
          <a:xfrm>
            <a:off x="5521201" y="3689743"/>
            <a:ext cx="180395" cy="65982"/>
          </a:xfrm>
          <a:custGeom>
            <a:avLst/>
            <a:gdLst>
              <a:gd name="connsiteX0" fmla="*/ 47625 w 219217"/>
              <a:gd name="connsiteY0" fmla="*/ 66876 h 163521"/>
              <a:gd name="connsiteX1" fmla="*/ 142875 w 219217"/>
              <a:gd name="connsiteY1" fmla="*/ 201 h 163521"/>
              <a:gd name="connsiteX2" fmla="*/ 219075 w 219217"/>
              <a:gd name="connsiteY2" fmla="*/ 85926 h 163521"/>
              <a:gd name="connsiteX3" fmla="*/ 123825 w 219217"/>
              <a:gd name="connsiteY3" fmla="*/ 162126 h 163521"/>
              <a:gd name="connsiteX4" fmla="*/ 0 w 219217"/>
              <a:gd name="connsiteY4" fmla="*/ 143076 h 163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217" h="163521">
                <a:moveTo>
                  <a:pt x="47625" y="66876"/>
                </a:moveTo>
                <a:cubicBezTo>
                  <a:pt x="80962" y="31951"/>
                  <a:pt x="114300" y="-2974"/>
                  <a:pt x="142875" y="201"/>
                </a:cubicBezTo>
                <a:cubicBezTo>
                  <a:pt x="171450" y="3376"/>
                  <a:pt x="222250" y="58938"/>
                  <a:pt x="219075" y="85926"/>
                </a:cubicBezTo>
                <a:cubicBezTo>
                  <a:pt x="215900" y="112914"/>
                  <a:pt x="160337" y="152601"/>
                  <a:pt x="123825" y="162126"/>
                </a:cubicBezTo>
                <a:cubicBezTo>
                  <a:pt x="87313" y="171651"/>
                  <a:pt x="22225" y="128788"/>
                  <a:pt x="0" y="143076"/>
                </a:cubicBezTo>
              </a:path>
            </a:pathLst>
          </a:cu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0FF5182-B987-4430-B8BD-47648E780F3E}"/>
              </a:ext>
            </a:extLst>
          </p:cNvPr>
          <p:cNvSpPr txBox="1"/>
          <p:nvPr/>
        </p:nvSpPr>
        <p:spPr>
          <a:xfrm>
            <a:off x="4059267" y="2058645"/>
            <a:ext cx="188084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onlyOneSetArgument</a:t>
            </a:r>
            <a:r>
              <a:rPr lang="en-US" sz="1100" dirty="0"/>
              <a:t>(“130818”)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3953279-DDC3-4825-BD12-C41C9C4627B1}"/>
              </a:ext>
            </a:extLst>
          </p:cNvPr>
          <p:cNvSpPr txBox="1"/>
          <p:nvPr/>
        </p:nvSpPr>
        <p:spPr>
          <a:xfrm>
            <a:off x="3791511" y="2217622"/>
            <a:ext cx="158341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isValidDate</a:t>
            </a:r>
            <a:r>
              <a:rPr lang="en-US" sz="1100" dirty="0"/>
              <a:t>(“130818”)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B884780-04EA-4FC2-9E71-9FB02DD8B0DA}"/>
              </a:ext>
            </a:extLst>
          </p:cNvPr>
          <p:cNvSpPr txBox="1"/>
          <p:nvPr/>
        </p:nvSpPr>
        <p:spPr>
          <a:xfrm>
            <a:off x="4026492" y="2483557"/>
            <a:ext cx="126266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isMonday</a:t>
            </a:r>
            <a:r>
              <a:rPr lang="en-US" sz="1100" dirty="0"/>
              <a:t>(“130818”)</a:t>
            </a: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9C395CE3-0A28-42D6-860C-D0146F518056}"/>
              </a:ext>
            </a:extLst>
          </p:cNvPr>
          <p:cNvSpPr/>
          <p:nvPr/>
        </p:nvSpPr>
        <p:spPr>
          <a:xfrm>
            <a:off x="3847012" y="2546369"/>
            <a:ext cx="217532" cy="45719"/>
          </a:xfrm>
          <a:custGeom>
            <a:avLst/>
            <a:gdLst>
              <a:gd name="connsiteX0" fmla="*/ 0 w 181569"/>
              <a:gd name="connsiteY0" fmla="*/ 48189 h 136841"/>
              <a:gd name="connsiteX1" fmla="*/ 76200 w 181569"/>
              <a:gd name="connsiteY1" fmla="*/ 564 h 136841"/>
              <a:gd name="connsiteX2" fmla="*/ 180975 w 181569"/>
              <a:gd name="connsiteY2" fmla="*/ 76764 h 136841"/>
              <a:gd name="connsiteX3" fmla="*/ 114300 w 181569"/>
              <a:gd name="connsiteY3" fmla="*/ 133914 h 136841"/>
              <a:gd name="connsiteX4" fmla="*/ 19050 w 181569"/>
              <a:gd name="connsiteY4" fmla="*/ 133914 h 13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569" h="136841">
                <a:moveTo>
                  <a:pt x="0" y="48189"/>
                </a:moveTo>
                <a:cubicBezTo>
                  <a:pt x="23019" y="21995"/>
                  <a:pt x="46038" y="-4199"/>
                  <a:pt x="76200" y="564"/>
                </a:cubicBezTo>
                <a:cubicBezTo>
                  <a:pt x="106363" y="5326"/>
                  <a:pt x="174625" y="54539"/>
                  <a:pt x="180975" y="76764"/>
                </a:cubicBezTo>
                <a:cubicBezTo>
                  <a:pt x="187325" y="98989"/>
                  <a:pt x="141287" y="124389"/>
                  <a:pt x="114300" y="133914"/>
                </a:cubicBezTo>
                <a:cubicBezTo>
                  <a:pt x="87313" y="143439"/>
                  <a:pt x="28575" y="125977"/>
                  <a:pt x="19050" y="133914"/>
                </a:cubicBezTo>
              </a:path>
            </a:pathLst>
          </a:custGeom>
          <a:ln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F0958432-13B2-4EBC-8B23-8833DA387AAE}"/>
              </a:ext>
            </a:extLst>
          </p:cNvPr>
          <p:cNvSpPr/>
          <p:nvPr/>
        </p:nvSpPr>
        <p:spPr>
          <a:xfrm>
            <a:off x="5514429" y="3585485"/>
            <a:ext cx="217532" cy="45719"/>
          </a:xfrm>
          <a:custGeom>
            <a:avLst/>
            <a:gdLst>
              <a:gd name="connsiteX0" fmla="*/ 0 w 181569"/>
              <a:gd name="connsiteY0" fmla="*/ 48189 h 136841"/>
              <a:gd name="connsiteX1" fmla="*/ 76200 w 181569"/>
              <a:gd name="connsiteY1" fmla="*/ 564 h 136841"/>
              <a:gd name="connsiteX2" fmla="*/ 180975 w 181569"/>
              <a:gd name="connsiteY2" fmla="*/ 76764 h 136841"/>
              <a:gd name="connsiteX3" fmla="*/ 114300 w 181569"/>
              <a:gd name="connsiteY3" fmla="*/ 133914 h 136841"/>
              <a:gd name="connsiteX4" fmla="*/ 19050 w 181569"/>
              <a:gd name="connsiteY4" fmla="*/ 133914 h 13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569" h="136841">
                <a:moveTo>
                  <a:pt x="0" y="48189"/>
                </a:moveTo>
                <a:cubicBezTo>
                  <a:pt x="23019" y="21995"/>
                  <a:pt x="46038" y="-4199"/>
                  <a:pt x="76200" y="564"/>
                </a:cubicBezTo>
                <a:cubicBezTo>
                  <a:pt x="106363" y="5326"/>
                  <a:pt x="174625" y="54539"/>
                  <a:pt x="180975" y="76764"/>
                </a:cubicBezTo>
                <a:cubicBezTo>
                  <a:pt x="187325" y="98989"/>
                  <a:pt x="141287" y="124389"/>
                  <a:pt x="114300" y="133914"/>
                </a:cubicBezTo>
                <a:cubicBezTo>
                  <a:pt x="87313" y="143439"/>
                  <a:pt x="28575" y="125977"/>
                  <a:pt x="19050" y="133914"/>
                </a:cubicBezTo>
              </a:path>
            </a:pathLst>
          </a:custGeom>
          <a:ln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1F61F72-1C6C-4417-BC98-266E3B315FC7}"/>
              </a:ext>
            </a:extLst>
          </p:cNvPr>
          <p:cNvSpPr txBox="1"/>
          <p:nvPr/>
        </p:nvSpPr>
        <p:spPr>
          <a:xfrm>
            <a:off x="5721851" y="3499977"/>
            <a:ext cx="205808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computeRangeOfWeeks</a:t>
            </a:r>
            <a:r>
              <a:rPr lang="en-US" sz="1100" dirty="0"/>
              <a:t>(“130818”)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6D861D5-2BA5-4625-9B4B-76E6B38EB67F}"/>
              </a:ext>
            </a:extLst>
          </p:cNvPr>
          <p:cNvSpPr/>
          <p:nvPr/>
        </p:nvSpPr>
        <p:spPr>
          <a:xfrm>
            <a:off x="5448310" y="3615422"/>
            <a:ext cx="105975" cy="10766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A081E4E-6F91-4E65-A922-6996D924E23C}"/>
              </a:ext>
            </a:extLst>
          </p:cNvPr>
          <p:cNvSpPr txBox="1"/>
          <p:nvPr/>
        </p:nvSpPr>
        <p:spPr>
          <a:xfrm>
            <a:off x="5697842" y="3650132"/>
            <a:ext cx="80766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rangeOfWeek</a:t>
            </a:r>
            <a:endParaRPr lang="en-US" sz="1100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8D99B01F-79C2-4E3B-A2B2-A065B7D9B216}"/>
              </a:ext>
            </a:extLst>
          </p:cNvPr>
          <p:cNvSpPr/>
          <p:nvPr/>
        </p:nvSpPr>
        <p:spPr>
          <a:xfrm>
            <a:off x="5522279" y="3916681"/>
            <a:ext cx="217532" cy="45719"/>
          </a:xfrm>
          <a:custGeom>
            <a:avLst/>
            <a:gdLst>
              <a:gd name="connsiteX0" fmla="*/ 0 w 181569"/>
              <a:gd name="connsiteY0" fmla="*/ 48189 h 136841"/>
              <a:gd name="connsiteX1" fmla="*/ 76200 w 181569"/>
              <a:gd name="connsiteY1" fmla="*/ 564 h 136841"/>
              <a:gd name="connsiteX2" fmla="*/ 180975 w 181569"/>
              <a:gd name="connsiteY2" fmla="*/ 76764 h 136841"/>
              <a:gd name="connsiteX3" fmla="*/ 114300 w 181569"/>
              <a:gd name="connsiteY3" fmla="*/ 133914 h 136841"/>
              <a:gd name="connsiteX4" fmla="*/ 19050 w 181569"/>
              <a:gd name="connsiteY4" fmla="*/ 133914 h 13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569" h="136841">
                <a:moveTo>
                  <a:pt x="0" y="48189"/>
                </a:moveTo>
                <a:cubicBezTo>
                  <a:pt x="23019" y="21995"/>
                  <a:pt x="46038" y="-4199"/>
                  <a:pt x="76200" y="564"/>
                </a:cubicBezTo>
                <a:cubicBezTo>
                  <a:pt x="106363" y="5326"/>
                  <a:pt x="174625" y="54539"/>
                  <a:pt x="180975" y="76764"/>
                </a:cubicBezTo>
                <a:cubicBezTo>
                  <a:pt x="187325" y="98989"/>
                  <a:pt x="141287" y="124389"/>
                  <a:pt x="114300" y="133914"/>
                </a:cubicBezTo>
                <a:cubicBezTo>
                  <a:pt x="87313" y="143439"/>
                  <a:pt x="28575" y="125977"/>
                  <a:pt x="19050" y="133914"/>
                </a:cubicBezTo>
              </a:path>
            </a:pathLst>
          </a:custGeom>
          <a:ln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C16BFD4-E8EE-4160-9275-9C7E4DC3C6AB}"/>
              </a:ext>
            </a:extLst>
          </p:cNvPr>
          <p:cNvSpPr/>
          <p:nvPr/>
        </p:nvSpPr>
        <p:spPr>
          <a:xfrm>
            <a:off x="5442189" y="3929499"/>
            <a:ext cx="120050" cy="69468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07844D4-1F5B-442C-94F5-D7C94A289BA0}"/>
              </a:ext>
            </a:extLst>
          </p:cNvPr>
          <p:cNvSpPr txBox="1"/>
          <p:nvPr/>
        </p:nvSpPr>
        <p:spPr>
          <a:xfrm>
            <a:off x="5699264" y="3869323"/>
            <a:ext cx="205808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saveRangeOfWeeks</a:t>
            </a:r>
            <a:r>
              <a:rPr lang="en-US" sz="1100" dirty="0"/>
              <a:t>(</a:t>
            </a:r>
            <a:r>
              <a:rPr lang="en-US" sz="1100" dirty="0" err="1"/>
              <a:t>rangeOfWeek</a:t>
            </a:r>
            <a:r>
              <a:rPr lang="en-US" sz="1100" dirty="0"/>
              <a:t>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471103F-25A8-4490-AD9C-253A07F0923C}"/>
              </a:ext>
            </a:extLst>
          </p:cNvPr>
          <p:cNvCxnSpPr>
            <a:cxnSpLocks/>
          </p:cNvCxnSpPr>
          <p:nvPr/>
        </p:nvCxnSpPr>
        <p:spPr>
          <a:xfrm flipV="1">
            <a:off x="5562239" y="4555117"/>
            <a:ext cx="2835319" cy="864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2">
            <a:extLst>
              <a:ext uri="{FF2B5EF4-FFF2-40B4-BE49-F238E27FC236}">
                <a16:creationId xmlns:a16="http://schemas.microsoft.com/office/drawing/2014/main" id="{7F691045-D3F8-409D-BE21-ACA2D74C063B}"/>
              </a:ext>
            </a:extLst>
          </p:cNvPr>
          <p:cNvSpPr/>
          <p:nvPr/>
        </p:nvSpPr>
        <p:spPr>
          <a:xfrm>
            <a:off x="5731796" y="1591521"/>
            <a:ext cx="598812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:Date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CE94709-871C-417B-A099-1D2BA49F39EB}"/>
              </a:ext>
            </a:extLst>
          </p:cNvPr>
          <p:cNvCxnSpPr>
            <a:cxnSpLocks/>
          </p:cNvCxnSpPr>
          <p:nvPr/>
        </p:nvCxnSpPr>
        <p:spPr>
          <a:xfrm>
            <a:off x="6068083" y="2023556"/>
            <a:ext cx="0" cy="5189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3B3863E1-7F05-4DC4-A7DF-F22C3384C3E9}"/>
              </a:ext>
            </a:extLst>
          </p:cNvPr>
          <p:cNvSpPr/>
          <p:nvPr/>
        </p:nvSpPr>
        <p:spPr>
          <a:xfrm>
            <a:off x="6029312" y="2340880"/>
            <a:ext cx="98138" cy="11471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758ED5C-D730-44AB-ADB8-CCBB9497A586}"/>
              </a:ext>
            </a:extLst>
          </p:cNvPr>
          <p:cNvCxnSpPr>
            <a:cxnSpLocks/>
          </p:cNvCxnSpPr>
          <p:nvPr/>
        </p:nvCxnSpPr>
        <p:spPr>
          <a:xfrm flipV="1">
            <a:off x="3824888" y="2358657"/>
            <a:ext cx="2204423" cy="2401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8EAD422-3556-42C0-AE44-600F05364137}"/>
              </a:ext>
            </a:extLst>
          </p:cNvPr>
          <p:cNvCxnSpPr>
            <a:cxnSpLocks/>
          </p:cNvCxnSpPr>
          <p:nvPr/>
        </p:nvCxnSpPr>
        <p:spPr>
          <a:xfrm flipV="1">
            <a:off x="3877235" y="2440353"/>
            <a:ext cx="2152077" cy="2172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70</Words>
  <Application>Microsoft Office PowerPoint</Application>
  <PresentationFormat>On-screen Show (4:3)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Ang Chen Shin</cp:lastModifiedBy>
  <cp:revision>95</cp:revision>
  <dcterms:created xsi:type="dcterms:W3CDTF">2016-07-22T14:33:02Z</dcterms:created>
  <dcterms:modified xsi:type="dcterms:W3CDTF">2018-11-09T15:03:00Z</dcterms:modified>
</cp:coreProperties>
</file>