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howGuides="1">
      <p:cViewPr varScale="1">
        <p:scale>
          <a:sx n="108" d="100"/>
          <a:sy n="108" d="100"/>
        </p:scale>
        <p:origin x="176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listarchived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6966" y="1453379"/>
            <a:ext cx="17040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listarchived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6633" y="1554793"/>
            <a:ext cx="26889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ChangeViewEvent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92034" y="60540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877834" y="94335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791591" y="1534886"/>
            <a:ext cx="144005" cy="4859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 flipV="1">
            <a:off x="3954408" y="2020855"/>
            <a:ext cx="1909186" cy="123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7072" y="479728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ChangeViewEvent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48933" y="5406719"/>
            <a:ext cx="29600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handleChangeView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Display archived list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364A53-8C16-4542-8A6A-FAB152DE4C5C}"/>
              </a:ext>
            </a:extLst>
          </p:cNvPr>
          <p:cNvCxnSpPr/>
          <p:nvPr/>
        </p:nvCxnSpPr>
        <p:spPr>
          <a:xfrm>
            <a:off x="2547539" y="507042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60</cp:revision>
  <dcterms:created xsi:type="dcterms:W3CDTF">2016-07-22T14:33:02Z</dcterms:created>
  <dcterms:modified xsi:type="dcterms:W3CDTF">2018-10-31T09:29:29Z</dcterms:modified>
</cp:coreProperties>
</file>