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9" autoAdjust="0"/>
    <p:restoredTop sz="94683"/>
  </p:normalViewPr>
  <p:slideViewPr>
    <p:cSldViewPr showGuides="1">
      <p:cViewPr varScale="1">
        <p:scale>
          <a:sx n="94" d="100"/>
          <a:sy n="94" d="100"/>
        </p:scale>
        <p:origin x="760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65">
            <a:extLst>
              <a:ext uri="{FF2B5EF4-FFF2-40B4-BE49-F238E27FC236}">
                <a16:creationId xmlns:a16="http://schemas.microsoft.com/office/drawing/2014/main" id="{841E1329-C7C5-2A47-B68D-C9B029FAB8B4}"/>
              </a:ext>
            </a:extLst>
          </p:cNvPr>
          <p:cNvSpPr/>
          <p:nvPr/>
        </p:nvSpPr>
        <p:spPr>
          <a:xfrm>
            <a:off x="6989867" y="541317"/>
            <a:ext cx="1805499" cy="512564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7030A0"/>
                </a:solidFill>
              </a:rPr>
              <a:t>Model</a:t>
            </a:r>
            <a:endParaRPr lang="en-SG" sz="1100" b="1" dirty="0">
              <a:solidFill>
                <a:srgbClr val="7030A0"/>
              </a:solidFill>
            </a:endParaRPr>
          </a:p>
        </p:txBody>
      </p:sp>
      <p:sp>
        <p:nvSpPr>
          <p:cNvPr id="53" name="Rectangle 65">
            <a:extLst>
              <a:ext uri="{FF2B5EF4-FFF2-40B4-BE49-F238E27FC236}">
                <a16:creationId xmlns:a16="http://schemas.microsoft.com/office/drawing/2014/main" id="{CEF5DA1A-CFAE-6044-BBE4-DCCE88B53939}"/>
              </a:ext>
            </a:extLst>
          </p:cNvPr>
          <p:cNvSpPr/>
          <p:nvPr/>
        </p:nvSpPr>
        <p:spPr>
          <a:xfrm>
            <a:off x="276379" y="541317"/>
            <a:ext cx="6639009" cy="512564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68465" y="762000"/>
            <a:ext cx="1093637" cy="2865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575376" y="1059591"/>
            <a:ext cx="4945" cy="27615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9080" y="1776363"/>
            <a:ext cx="114374" cy="35078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6" name="Rectangle 62"/>
          <p:cNvSpPr/>
          <p:nvPr/>
        </p:nvSpPr>
        <p:spPr>
          <a:xfrm>
            <a:off x="2420792" y="803993"/>
            <a:ext cx="1620356" cy="24458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SchedulePlannerParser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90491" y="1059591"/>
            <a:ext cx="0" cy="14011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824778" y="1937017"/>
            <a:ext cx="131426" cy="9334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606090" y="2639135"/>
            <a:ext cx="0" cy="218924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7719" y="1881750"/>
            <a:ext cx="84136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34382" y="2001658"/>
            <a:ext cx="119948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600" y="1715027"/>
            <a:ext cx="12695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US" sz="1000" dirty="0" err="1">
                <a:solidFill>
                  <a:srgbClr val="0070C0"/>
                </a:solidFill>
              </a:rPr>
              <a:t>listmonth</a:t>
            </a:r>
            <a:r>
              <a:rPr lang="en-US" sz="10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52533" y="3031874"/>
            <a:ext cx="642982" cy="127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602901" y="2792507"/>
            <a:ext cx="1199485" cy="444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0468" y="5258141"/>
            <a:ext cx="89861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3646" y="1869477"/>
            <a:ext cx="774233" cy="2865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:Model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575376" y="3232557"/>
            <a:ext cx="2948971" cy="119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24347" y="3108509"/>
            <a:ext cx="141019" cy="19951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101066" y="2116004"/>
            <a:ext cx="0" cy="218705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981983" y="4277681"/>
            <a:ext cx="177534" cy="2176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  <a:endCxn id="73" idx="1"/>
          </p:cNvCxnSpPr>
          <p:nvPr/>
        </p:nvCxnSpPr>
        <p:spPr>
          <a:xfrm>
            <a:off x="4648200" y="4386519"/>
            <a:ext cx="333378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4711411" y="4489758"/>
            <a:ext cx="3359339" cy="559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610323" y="5031204"/>
            <a:ext cx="2896267" cy="151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05600" y="3994310"/>
            <a:ext cx="12311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updateFilteredTaskList</a:t>
            </a:r>
            <a:endParaRPr lang="en-US" sz="1000" dirty="0">
              <a:solidFill>
                <a:srgbClr val="7030A0"/>
              </a:solidFill>
            </a:endParaRPr>
          </a:p>
          <a:p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dateList</a:t>
            </a:r>
            <a:r>
              <a:rPr lang="en-US" sz="10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30579" y="1775834"/>
            <a:ext cx="10705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parse(“</a:t>
            </a:r>
            <a:r>
              <a:rPr lang="en-US" sz="1000" dirty="0" err="1"/>
              <a:t>listmonth</a:t>
            </a:r>
            <a:r>
              <a:rPr lang="en-US" sz="10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23200" y="4838932"/>
            <a:ext cx="466729" cy="127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5463" y="5046370"/>
            <a:ext cx="572502" cy="127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4937836" y="4677327"/>
            <a:ext cx="1456827" cy="19087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result:Command</a:t>
            </a:r>
            <a:r>
              <a:rPr lang="en-US" sz="1000" dirty="0">
                <a:solidFill>
                  <a:schemeClr val="bg1"/>
                </a:solidFill>
              </a:rPr>
              <a:t> Result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428843" y="4848360"/>
            <a:ext cx="114500" cy="1416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4665366" y="4966112"/>
            <a:ext cx="7448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4020850" y="1288079"/>
            <a:ext cx="1389350" cy="25337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l:ListMonthCommand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06590" y="1539133"/>
            <a:ext cx="199001" cy="11273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937857" y="2617942"/>
            <a:ext cx="157118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4673147" y="4773944"/>
            <a:ext cx="25045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878819" y="2073867"/>
            <a:ext cx="16337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16D748D-3FC0-4AE5-ACDB-4860E1648C47}"/>
              </a:ext>
            </a:extLst>
          </p:cNvPr>
          <p:cNvSpPr/>
          <p:nvPr/>
        </p:nvSpPr>
        <p:spPr>
          <a:xfrm>
            <a:off x="4572000" y="3232557"/>
            <a:ext cx="105246" cy="70874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49E7A-3D28-4F42-8CA1-50945DE783FE}"/>
              </a:ext>
            </a:extLst>
          </p:cNvPr>
          <p:cNvSpPr txBox="1"/>
          <p:nvPr/>
        </p:nvSpPr>
        <p:spPr>
          <a:xfrm>
            <a:off x="4847316" y="2959334"/>
            <a:ext cx="2937286" cy="3385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/>
              <a:t>appendDateList</a:t>
            </a:r>
            <a:r>
              <a:rPr lang="en-US" sz="1000" dirty="0"/>
              <a:t>(</a:t>
            </a:r>
            <a:r>
              <a:rPr lang="en-US" sz="1000" dirty="0" err="1"/>
              <a:t>dateList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 </a:t>
            </a:r>
            <a:r>
              <a:rPr lang="en-US" sz="1000" dirty="0" err="1"/>
              <a:t>numDaysTillEndOfMonth</a:t>
            </a:r>
            <a:r>
              <a:rPr lang="en-US" sz="1000" dirty="0"/>
              <a:t>(</a:t>
            </a:r>
            <a:r>
              <a:rPr lang="en-US" sz="1000" dirty="0" err="1"/>
              <a:t>currentDay</a:t>
            </a:r>
            <a:r>
              <a:rPr lang="en-US" sz="1000" dirty="0"/>
              <a:t>))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17DA5C8-3AFA-4783-A847-BC75A4788F63}"/>
              </a:ext>
            </a:extLst>
          </p:cNvPr>
          <p:cNvSpPr/>
          <p:nvPr/>
        </p:nvSpPr>
        <p:spPr>
          <a:xfrm>
            <a:off x="4715156" y="3104138"/>
            <a:ext cx="103679" cy="140367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00">
              <a:solidFill>
                <a:schemeClr val="tx1"/>
              </a:solidFill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274F784-5131-4CFB-8038-3F99F50770FE}"/>
              </a:ext>
            </a:extLst>
          </p:cNvPr>
          <p:cNvSpPr/>
          <p:nvPr/>
        </p:nvSpPr>
        <p:spPr>
          <a:xfrm>
            <a:off x="4681986" y="3878862"/>
            <a:ext cx="118614" cy="174917"/>
          </a:xfrm>
          <a:custGeom>
            <a:avLst/>
            <a:gdLst>
              <a:gd name="connsiteX0" fmla="*/ 47625 w 219217"/>
              <a:gd name="connsiteY0" fmla="*/ 66876 h 163521"/>
              <a:gd name="connsiteX1" fmla="*/ 142875 w 219217"/>
              <a:gd name="connsiteY1" fmla="*/ 201 h 163521"/>
              <a:gd name="connsiteX2" fmla="*/ 219075 w 219217"/>
              <a:gd name="connsiteY2" fmla="*/ 85926 h 163521"/>
              <a:gd name="connsiteX3" fmla="*/ 123825 w 219217"/>
              <a:gd name="connsiteY3" fmla="*/ 162126 h 163521"/>
              <a:gd name="connsiteX4" fmla="*/ 0 w 219217"/>
              <a:gd name="connsiteY4" fmla="*/ 143076 h 16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17" h="163521">
                <a:moveTo>
                  <a:pt x="47625" y="66876"/>
                </a:moveTo>
                <a:cubicBezTo>
                  <a:pt x="80962" y="31951"/>
                  <a:pt x="114300" y="-2974"/>
                  <a:pt x="142875" y="201"/>
                </a:cubicBezTo>
                <a:cubicBezTo>
                  <a:pt x="171450" y="3376"/>
                  <a:pt x="222250" y="58938"/>
                  <a:pt x="219075" y="85926"/>
                </a:cubicBezTo>
                <a:cubicBezTo>
                  <a:pt x="215900" y="112914"/>
                  <a:pt x="160337" y="152601"/>
                  <a:pt x="123825" y="162126"/>
                </a:cubicBezTo>
                <a:cubicBezTo>
                  <a:pt x="87313" y="171651"/>
                  <a:pt x="22225" y="128788"/>
                  <a:pt x="0" y="143076"/>
                </a:cubicBezTo>
              </a:path>
            </a:pathLst>
          </a:cu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05D5778-E2A9-4E6B-8A39-D9BF189A7C38}"/>
              </a:ext>
            </a:extLst>
          </p:cNvPr>
          <p:cNvSpPr/>
          <p:nvPr/>
        </p:nvSpPr>
        <p:spPr>
          <a:xfrm>
            <a:off x="4634665" y="3400505"/>
            <a:ext cx="76606" cy="36190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847CA153-7047-47DD-ACAC-A0DD87A0B66E}"/>
              </a:ext>
            </a:extLst>
          </p:cNvPr>
          <p:cNvSpPr/>
          <p:nvPr/>
        </p:nvSpPr>
        <p:spPr>
          <a:xfrm>
            <a:off x="4724400" y="3352800"/>
            <a:ext cx="117997" cy="104073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000">
              <a:solidFill>
                <a:schemeClr val="tx1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D49346B-59A0-4BF9-9CD5-31301E7DB34B}"/>
              </a:ext>
            </a:extLst>
          </p:cNvPr>
          <p:cNvSpPr/>
          <p:nvPr/>
        </p:nvSpPr>
        <p:spPr>
          <a:xfrm>
            <a:off x="4724400" y="3671514"/>
            <a:ext cx="132070" cy="126580"/>
          </a:xfrm>
          <a:custGeom>
            <a:avLst/>
            <a:gdLst>
              <a:gd name="connsiteX0" fmla="*/ 47625 w 219217"/>
              <a:gd name="connsiteY0" fmla="*/ 66876 h 163521"/>
              <a:gd name="connsiteX1" fmla="*/ 142875 w 219217"/>
              <a:gd name="connsiteY1" fmla="*/ 201 h 163521"/>
              <a:gd name="connsiteX2" fmla="*/ 219075 w 219217"/>
              <a:gd name="connsiteY2" fmla="*/ 85926 h 163521"/>
              <a:gd name="connsiteX3" fmla="*/ 123825 w 219217"/>
              <a:gd name="connsiteY3" fmla="*/ 162126 h 163521"/>
              <a:gd name="connsiteX4" fmla="*/ 0 w 219217"/>
              <a:gd name="connsiteY4" fmla="*/ 143076 h 16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17" h="163521">
                <a:moveTo>
                  <a:pt x="47625" y="66876"/>
                </a:moveTo>
                <a:cubicBezTo>
                  <a:pt x="80962" y="31951"/>
                  <a:pt x="114300" y="-2974"/>
                  <a:pt x="142875" y="201"/>
                </a:cubicBezTo>
                <a:cubicBezTo>
                  <a:pt x="171450" y="3376"/>
                  <a:pt x="222250" y="58938"/>
                  <a:pt x="219075" y="85926"/>
                </a:cubicBezTo>
                <a:cubicBezTo>
                  <a:pt x="215900" y="112914"/>
                  <a:pt x="160337" y="152601"/>
                  <a:pt x="123825" y="162126"/>
                </a:cubicBezTo>
                <a:cubicBezTo>
                  <a:pt x="87313" y="171651"/>
                  <a:pt x="22225" y="128788"/>
                  <a:pt x="0" y="143076"/>
                </a:cubicBezTo>
              </a:path>
            </a:pathLst>
          </a:cu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8209A16-1650-4EF3-BABC-52F82413D6F1}"/>
              </a:ext>
            </a:extLst>
          </p:cNvPr>
          <p:cNvSpPr txBox="1"/>
          <p:nvPr/>
        </p:nvSpPr>
        <p:spPr>
          <a:xfrm>
            <a:off x="4911372" y="3324564"/>
            <a:ext cx="197899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numDaysTillEndOfMonth</a:t>
            </a:r>
            <a:r>
              <a:rPr lang="en-US" sz="1000" dirty="0"/>
              <a:t>(</a:t>
            </a:r>
            <a:r>
              <a:rPr lang="en-US" sz="1000" dirty="0" err="1"/>
              <a:t>currentDay</a:t>
            </a:r>
            <a:r>
              <a:rPr lang="en-US" sz="1000" dirty="0"/>
              <a:t>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8B1DA2F-C8E5-4C1C-A8D6-F53868FFD2D1}"/>
              </a:ext>
            </a:extLst>
          </p:cNvPr>
          <p:cNvSpPr txBox="1"/>
          <p:nvPr/>
        </p:nvSpPr>
        <p:spPr>
          <a:xfrm>
            <a:off x="4885018" y="3886199"/>
            <a:ext cx="4489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dateList</a:t>
            </a:r>
            <a:endParaRPr 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5C4849-C7E6-4E0D-9FBC-5531877AC4EE}"/>
              </a:ext>
            </a:extLst>
          </p:cNvPr>
          <p:cNvSpPr txBox="1"/>
          <p:nvPr/>
        </p:nvSpPr>
        <p:spPr>
          <a:xfrm>
            <a:off x="4911372" y="3641442"/>
            <a:ext cx="498828" cy="1862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numDays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71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47</Words>
  <Application>Microsoft Macintosh PowerPoint</Application>
  <PresentationFormat>On-screen Show (4:3)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Thaddeus Lim</cp:lastModifiedBy>
  <cp:revision>96</cp:revision>
  <dcterms:created xsi:type="dcterms:W3CDTF">2016-07-22T14:33:02Z</dcterms:created>
  <dcterms:modified xsi:type="dcterms:W3CDTF">2018-11-11T05:34:16Z</dcterms:modified>
</cp:coreProperties>
</file>