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52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698434" y="163018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43421" y="423022"/>
            <a:ext cx="164939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execute(“listoverdue”)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14240" y="2819056"/>
            <a:ext cx="23724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updateFilteredTaskList</a:t>
            </a:r>
            <a:r>
              <a:rPr lang="en-US" sz="1000" dirty="0">
                <a:solidFill>
                  <a:srgbClr val="7030A0"/>
                </a:solidFill>
              </a:rPr>
              <a:t>(OverduePredicate)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parseCommand(“listoverdue”)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461122" y="241972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914363" y="271083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825626" y="301563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78282" y="2985135"/>
            <a:ext cx="2122589" cy="304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l:ListOverdue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791325"/>
            <a:ext cx="222431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Sang Jun Park</cp:lastModifiedBy>
  <cp:revision>109</cp:revision>
  <dcterms:created xsi:type="dcterms:W3CDTF">2016-07-22T14:33:02Z</dcterms:created>
  <dcterms:modified xsi:type="dcterms:W3CDTF">2018-11-01T11:52:56Z</dcterms:modified>
</cp:coreProperties>
</file>