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howGuides="1">
      <p:cViewPr>
        <p:scale>
          <a:sx n="75" d="100"/>
          <a:sy n="75" d="100"/>
        </p:scale>
        <p:origin x="1834" y="20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1572860" y="609657"/>
            <a:ext cx="8919787" cy="496657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727815" y="9144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-1" y="1278071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72009" y="1628765"/>
            <a:ext cx="158086" cy="37491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170339" y="797163"/>
            <a:ext cx="1676399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SchedulePlannerParser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783739" y="1281758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711730" y="1739950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4041249" y="2593466"/>
            <a:ext cx="0" cy="26489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-1191860" y="163245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89899" y="1753046"/>
            <a:ext cx="1622751" cy="861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572860" y="1361054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listweek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15793" y="281633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97326" y="2861085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1268060" y="52578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58546" y="981633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71469" y="3024298"/>
            <a:ext cx="390934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70810" y="3024298"/>
            <a:ext cx="140083" cy="20891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534400" y="1323755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458207" y="4111038"/>
            <a:ext cx="152393" cy="1501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 flipV="1">
            <a:off x="4110353" y="4125346"/>
            <a:ext cx="4347854" cy="676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 flipV="1">
            <a:off x="4110353" y="4253862"/>
            <a:ext cx="4353645" cy="7371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53863" y="5105397"/>
            <a:ext cx="3909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501233" y="3916664"/>
            <a:ext cx="23138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updateFilteredTaskList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dateList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0122" y="146877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</a:t>
            </a:r>
            <a:r>
              <a:rPr lang="en-US" dirty="0" err="1"/>
              <a:t>listweek</a:t>
            </a:r>
            <a:r>
              <a:rPr lang="en-US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60940" y="488995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972877" y="50423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486846" y="4339062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243923" y="47816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  <a:endCxn id="86" idx="2"/>
          </p:cNvCxnSpPr>
          <p:nvPr/>
        </p:nvCxnSpPr>
        <p:spPr>
          <a:xfrm>
            <a:off x="4088935" y="4953000"/>
            <a:ext cx="32311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00985" y="264564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429504" y="1547693"/>
            <a:ext cx="1093636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l:ListWeekCommand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980818" y="1979728"/>
            <a:ext cx="129535" cy="8291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>
            <a:cxnSpLocks/>
            <a:endCxn id="49" idx="2"/>
          </p:cNvCxnSpPr>
          <p:nvPr/>
        </p:nvCxnSpPr>
        <p:spPr>
          <a:xfrm>
            <a:off x="1894342" y="2797506"/>
            <a:ext cx="2151244" cy="1134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4110353" y="4648200"/>
            <a:ext cx="2376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839565" y="1790858"/>
            <a:ext cx="158993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16D748D-3FC0-4AE5-ACDB-4860E1648C47}"/>
              </a:ext>
            </a:extLst>
          </p:cNvPr>
          <p:cNvSpPr/>
          <p:nvPr/>
        </p:nvSpPr>
        <p:spPr>
          <a:xfrm>
            <a:off x="4021529" y="3143929"/>
            <a:ext cx="140083" cy="85757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49E7A-3D28-4F42-8CA1-50945DE783FE}"/>
              </a:ext>
            </a:extLst>
          </p:cNvPr>
          <p:cNvSpPr txBox="1"/>
          <p:nvPr/>
        </p:nvSpPr>
        <p:spPr>
          <a:xfrm>
            <a:off x="4198646" y="2961213"/>
            <a:ext cx="422895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appendDateList</a:t>
            </a:r>
            <a:r>
              <a:rPr lang="en-US" dirty="0"/>
              <a:t>(</a:t>
            </a:r>
            <a:r>
              <a:rPr lang="en-US" dirty="0" err="1"/>
              <a:t>dateList</a:t>
            </a:r>
            <a:r>
              <a:rPr lang="en-US" dirty="0"/>
              <a:t>, </a:t>
            </a:r>
            <a:r>
              <a:rPr lang="en-US" dirty="0" err="1"/>
              <a:t>numDaysTillSunday</a:t>
            </a:r>
            <a:r>
              <a:rPr lang="en-US" dirty="0"/>
              <a:t>(</a:t>
            </a:r>
            <a:r>
              <a:rPr lang="en-US" dirty="0" err="1"/>
              <a:t>dateName</a:t>
            </a:r>
            <a:r>
              <a:rPr lang="en-US" dirty="0"/>
              <a:t>))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117DA5C8-3AFA-4783-A847-BC75A4788F63}"/>
              </a:ext>
            </a:extLst>
          </p:cNvPr>
          <p:cNvSpPr/>
          <p:nvPr/>
        </p:nvSpPr>
        <p:spPr>
          <a:xfrm>
            <a:off x="4129647" y="3073280"/>
            <a:ext cx="137997" cy="140367"/>
          </a:xfrm>
          <a:custGeom>
            <a:avLst/>
            <a:gdLst>
              <a:gd name="connsiteX0" fmla="*/ 0 w 181569"/>
              <a:gd name="connsiteY0" fmla="*/ 48189 h 136841"/>
              <a:gd name="connsiteX1" fmla="*/ 76200 w 181569"/>
              <a:gd name="connsiteY1" fmla="*/ 564 h 136841"/>
              <a:gd name="connsiteX2" fmla="*/ 180975 w 181569"/>
              <a:gd name="connsiteY2" fmla="*/ 76764 h 136841"/>
              <a:gd name="connsiteX3" fmla="*/ 114300 w 181569"/>
              <a:gd name="connsiteY3" fmla="*/ 133914 h 136841"/>
              <a:gd name="connsiteX4" fmla="*/ 19050 w 181569"/>
              <a:gd name="connsiteY4" fmla="*/ 133914 h 13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69" h="136841">
                <a:moveTo>
                  <a:pt x="0" y="48189"/>
                </a:moveTo>
                <a:cubicBezTo>
                  <a:pt x="23019" y="21995"/>
                  <a:pt x="46038" y="-4199"/>
                  <a:pt x="76200" y="564"/>
                </a:cubicBezTo>
                <a:cubicBezTo>
                  <a:pt x="106363" y="5326"/>
                  <a:pt x="174625" y="54539"/>
                  <a:pt x="180975" y="76764"/>
                </a:cubicBezTo>
                <a:cubicBezTo>
                  <a:pt x="187325" y="98989"/>
                  <a:pt x="141287" y="124389"/>
                  <a:pt x="114300" y="133914"/>
                </a:cubicBezTo>
                <a:cubicBezTo>
                  <a:pt x="87313" y="143439"/>
                  <a:pt x="28575" y="125977"/>
                  <a:pt x="19050" y="133914"/>
                </a:cubicBezTo>
              </a:path>
            </a:pathLst>
          </a:custGeom>
          <a:ln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274F784-5131-4CFB-8038-3F99F50770FE}"/>
              </a:ext>
            </a:extLst>
          </p:cNvPr>
          <p:cNvSpPr/>
          <p:nvPr/>
        </p:nvSpPr>
        <p:spPr>
          <a:xfrm>
            <a:off x="4110353" y="3918783"/>
            <a:ext cx="157874" cy="144558"/>
          </a:xfrm>
          <a:custGeom>
            <a:avLst/>
            <a:gdLst>
              <a:gd name="connsiteX0" fmla="*/ 47625 w 219217"/>
              <a:gd name="connsiteY0" fmla="*/ 66876 h 163521"/>
              <a:gd name="connsiteX1" fmla="*/ 142875 w 219217"/>
              <a:gd name="connsiteY1" fmla="*/ 201 h 163521"/>
              <a:gd name="connsiteX2" fmla="*/ 219075 w 219217"/>
              <a:gd name="connsiteY2" fmla="*/ 85926 h 163521"/>
              <a:gd name="connsiteX3" fmla="*/ 123825 w 219217"/>
              <a:gd name="connsiteY3" fmla="*/ 162126 h 163521"/>
              <a:gd name="connsiteX4" fmla="*/ 0 w 219217"/>
              <a:gd name="connsiteY4" fmla="*/ 143076 h 16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217" h="163521">
                <a:moveTo>
                  <a:pt x="47625" y="66876"/>
                </a:moveTo>
                <a:cubicBezTo>
                  <a:pt x="80962" y="31951"/>
                  <a:pt x="114300" y="-2974"/>
                  <a:pt x="142875" y="201"/>
                </a:cubicBezTo>
                <a:cubicBezTo>
                  <a:pt x="171450" y="3376"/>
                  <a:pt x="222250" y="58938"/>
                  <a:pt x="219075" y="85926"/>
                </a:cubicBezTo>
                <a:cubicBezTo>
                  <a:pt x="215900" y="112914"/>
                  <a:pt x="160337" y="152601"/>
                  <a:pt x="123825" y="162126"/>
                </a:cubicBezTo>
                <a:cubicBezTo>
                  <a:pt x="87313" y="171651"/>
                  <a:pt x="22225" y="128788"/>
                  <a:pt x="0" y="143076"/>
                </a:cubicBezTo>
              </a:path>
            </a:pathLst>
          </a:cu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05D5778-E2A9-4E6B-8A39-D9BF189A7C38}"/>
              </a:ext>
            </a:extLst>
          </p:cNvPr>
          <p:cNvSpPr/>
          <p:nvPr/>
        </p:nvSpPr>
        <p:spPr>
          <a:xfrm>
            <a:off x="4088935" y="3348296"/>
            <a:ext cx="101961" cy="4379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847CA153-7047-47DD-ACAC-A0DD87A0B66E}"/>
              </a:ext>
            </a:extLst>
          </p:cNvPr>
          <p:cNvSpPr/>
          <p:nvPr/>
        </p:nvSpPr>
        <p:spPr>
          <a:xfrm>
            <a:off x="4166073" y="3276569"/>
            <a:ext cx="252938" cy="125928"/>
          </a:xfrm>
          <a:custGeom>
            <a:avLst/>
            <a:gdLst>
              <a:gd name="connsiteX0" fmla="*/ 0 w 181569"/>
              <a:gd name="connsiteY0" fmla="*/ 48189 h 136841"/>
              <a:gd name="connsiteX1" fmla="*/ 76200 w 181569"/>
              <a:gd name="connsiteY1" fmla="*/ 564 h 136841"/>
              <a:gd name="connsiteX2" fmla="*/ 180975 w 181569"/>
              <a:gd name="connsiteY2" fmla="*/ 76764 h 136841"/>
              <a:gd name="connsiteX3" fmla="*/ 114300 w 181569"/>
              <a:gd name="connsiteY3" fmla="*/ 133914 h 136841"/>
              <a:gd name="connsiteX4" fmla="*/ 19050 w 181569"/>
              <a:gd name="connsiteY4" fmla="*/ 133914 h 13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69" h="136841">
                <a:moveTo>
                  <a:pt x="0" y="48189"/>
                </a:moveTo>
                <a:cubicBezTo>
                  <a:pt x="23019" y="21995"/>
                  <a:pt x="46038" y="-4199"/>
                  <a:pt x="76200" y="564"/>
                </a:cubicBezTo>
                <a:cubicBezTo>
                  <a:pt x="106363" y="5326"/>
                  <a:pt x="174625" y="54539"/>
                  <a:pt x="180975" y="76764"/>
                </a:cubicBezTo>
                <a:cubicBezTo>
                  <a:pt x="187325" y="98989"/>
                  <a:pt x="141287" y="124389"/>
                  <a:pt x="114300" y="133914"/>
                </a:cubicBezTo>
                <a:cubicBezTo>
                  <a:pt x="87313" y="143439"/>
                  <a:pt x="28575" y="125977"/>
                  <a:pt x="19050" y="133914"/>
                </a:cubicBezTo>
              </a:path>
            </a:pathLst>
          </a:custGeom>
          <a:ln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D49346B-59A0-4BF9-9CD5-31301E7DB34B}"/>
              </a:ext>
            </a:extLst>
          </p:cNvPr>
          <p:cNvSpPr/>
          <p:nvPr/>
        </p:nvSpPr>
        <p:spPr>
          <a:xfrm>
            <a:off x="4166072" y="3710716"/>
            <a:ext cx="175785" cy="104612"/>
          </a:xfrm>
          <a:custGeom>
            <a:avLst/>
            <a:gdLst>
              <a:gd name="connsiteX0" fmla="*/ 47625 w 219217"/>
              <a:gd name="connsiteY0" fmla="*/ 66876 h 163521"/>
              <a:gd name="connsiteX1" fmla="*/ 142875 w 219217"/>
              <a:gd name="connsiteY1" fmla="*/ 201 h 163521"/>
              <a:gd name="connsiteX2" fmla="*/ 219075 w 219217"/>
              <a:gd name="connsiteY2" fmla="*/ 85926 h 163521"/>
              <a:gd name="connsiteX3" fmla="*/ 123825 w 219217"/>
              <a:gd name="connsiteY3" fmla="*/ 162126 h 163521"/>
              <a:gd name="connsiteX4" fmla="*/ 0 w 219217"/>
              <a:gd name="connsiteY4" fmla="*/ 143076 h 16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217" h="163521">
                <a:moveTo>
                  <a:pt x="47625" y="66876"/>
                </a:moveTo>
                <a:cubicBezTo>
                  <a:pt x="80962" y="31951"/>
                  <a:pt x="114300" y="-2974"/>
                  <a:pt x="142875" y="201"/>
                </a:cubicBezTo>
                <a:cubicBezTo>
                  <a:pt x="171450" y="3376"/>
                  <a:pt x="222250" y="58938"/>
                  <a:pt x="219075" y="85926"/>
                </a:cubicBezTo>
                <a:cubicBezTo>
                  <a:pt x="215900" y="112914"/>
                  <a:pt x="160337" y="152601"/>
                  <a:pt x="123825" y="162126"/>
                </a:cubicBezTo>
                <a:cubicBezTo>
                  <a:pt x="87313" y="171651"/>
                  <a:pt x="22225" y="128788"/>
                  <a:pt x="0" y="143076"/>
                </a:cubicBezTo>
              </a:path>
            </a:pathLst>
          </a:cu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8209A16-1650-4EF3-BABC-52F82413D6F1}"/>
              </a:ext>
            </a:extLst>
          </p:cNvPr>
          <p:cNvSpPr txBox="1"/>
          <p:nvPr/>
        </p:nvSpPr>
        <p:spPr>
          <a:xfrm>
            <a:off x="4423863" y="3222334"/>
            <a:ext cx="23138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numDaysTillSunday</a:t>
            </a:r>
            <a:r>
              <a:rPr lang="en-US" dirty="0"/>
              <a:t>(</a:t>
            </a:r>
            <a:r>
              <a:rPr lang="en-US" dirty="0" err="1"/>
              <a:t>dateName</a:t>
            </a:r>
            <a:r>
              <a:rPr lang="en-US" dirty="0"/>
              <a:t>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65C4849-C7E6-4E0D-9FBC-5531877AC4EE}"/>
              </a:ext>
            </a:extLst>
          </p:cNvPr>
          <p:cNvSpPr txBox="1"/>
          <p:nvPr/>
        </p:nvSpPr>
        <p:spPr>
          <a:xfrm>
            <a:off x="3532612" y="3627471"/>
            <a:ext cx="15198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numDays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44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Chen Shin</cp:lastModifiedBy>
  <cp:revision>92</cp:revision>
  <dcterms:created xsi:type="dcterms:W3CDTF">2016-07-22T14:33:02Z</dcterms:created>
  <dcterms:modified xsi:type="dcterms:W3CDTF">2018-11-09T20:23:33Z</dcterms:modified>
</cp:coreProperties>
</file>