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199" y="2179309"/>
            <a:ext cx="1676399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SchedulePlannerParser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deleteTask</a:t>
            </a:r>
            <a:r>
              <a:rPr lang="en-US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41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Ang Chen Shin</cp:lastModifiedBy>
  <cp:revision>71</cp:revision>
  <dcterms:created xsi:type="dcterms:W3CDTF">2016-07-22T14:33:02Z</dcterms:created>
  <dcterms:modified xsi:type="dcterms:W3CDTF">2018-10-22T13:23:46Z</dcterms:modified>
</cp:coreProperties>
</file>