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4320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565802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</p:cNvCxnSpPr>
          <p:nvPr/>
        </p:nvCxnSpPr>
        <p:spPr>
          <a:xfrm>
            <a:off x="2522048" y="3636620"/>
            <a:ext cx="224514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28600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691045" y="2834911"/>
            <a:ext cx="16539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VersionedSchedulePlanner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</p:cNvCxnSpPr>
          <p:nvPr/>
        </p:nvCxnSpPr>
        <p:spPr>
          <a:xfrm>
            <a:off x="2522048" y="3003033"/>
            <a:ext cx="153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286000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35952" y="295696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 flipV="1">
            <a:off x="4572000" y="3036814"/>
            <a:ext cx="190209" cy="683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19600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38400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9080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endCxn id="52" idx="1"/>
          </p:cNvCxnSpPr>
          <p:nvPr/>
        </p:nvCxnSpPr>
        <p:spPr>
          <a:xfrm rot="5400000" flipH="1" flipV="1">
            <a:off x="4329344" y="2608055"/>
            <a:ext cx="684829" cy="16822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4958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595125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603813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228443" y="1998144"/>
            <a:ext cx="1624822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ReadOnlySchedulePlanner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282717" y="1998144"/>
            <a:ext cx="1202687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SchedulePlanner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818784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cxnSpLocks/>
            <a:endCxn id="93" idx="1"/>
          </p:cNvCxnSpPr>
          <p:nvPr/>
        </p:nvCxnSpPr>
        <p:spPr>
          <a:xfrm>
            <a:off x="3037797" y="2177521"/>
            <a:ext cx="244920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33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Chen Shin</cp:lastModifiedBy>
  <cp:revision>84</cp:revision>
  <dcterms:created xsi:type="dcterms:W3CDTF">2016-07-22T14:33:02Z</dcterms:created>
  <dcterms:modified xsi:type="dcterms:W3CDTF">2018-10-22T13:40:18Z</dcterms:modified>
</cp:coreProperties>
</file>