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79" y="2846162"/>
            <a:ext cx="1669578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VersionedSchedulePlanner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24360" y="3003033"/>
            <a:ext cx="200919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38114" y="2846162"/>
            <a:ext cx="101150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487504" y="29380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671325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680013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635405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ReadOnlySchedulePlanner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358917" y="1998350"/>
            <a:ext cx="1135940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SchedulePlanner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endCxn id="49" idx="1"/>
          </p:cNvCxnSpPr>
          <p:nvPr/>
        </p:nvCxnSpPr>
        <p:spPr>
          <a:xfrm>
            <a:off x="4571972" y="3019542"/>
            <a:ext cx="26614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818784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1"/>
          </p:cNvCxnSpPr>
          <p:nvPr/>
        </p:nvCxnSpPr>
        <p:spPr>
          <a:xfrm>
            <a:off x="3048000" y="2177727"/>
            <a:ext cx="310917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30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84</cp:revision>
  <dcterms:created xsi:type="dcterms:W3CDTF">2016-07-22T14:33:02Z</dcterms:created>
  <dcterms:modified xsi:type="dcterms:W3CDTF">2018-10-22T13:30:19Z</dcterms:modified>
</cp:coreProperties>
</file>