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5999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152"/>
    <a:srgbClr val="F1F5E9"/>
    <a:srgbClr val="388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94705"/>
  </p:normalViewPr>
  <p:slideViewPr>
    <p:cSldViewPr showGuides="1">
      <p:cViewPr varScale="1">
        <p:scale>
          <a:sx n="108" d="100"/>
          <a:sy n="108" d="100"/>
        </p:scale>
        <p:origin x="352" y="192"/>
      </p:cViewPr>
      <p:guideLst>
        <p:guide orient="horz" pos="148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1" y="2130429"/>
            <a:ext cx="1070999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9" y="3886200"/>
            <a:ext cx="881999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3" y="274642"/>
            <a:ext cx="283499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274642"/>
            <a:ext cx="829499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3" y="4406904"/>
            <a:ext cx="1070999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3" y="2906713"/>
            <a:ext cx="1070999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1" y="1600204"/>
            <a:ext cx="5564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5" y="1600204"/>
            <a:ext cx="5564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1535113"/>
            <a:ext cx="55671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1" indent="0">
              <a:buNone/>
              <a:defRPr sz="1600" b="1"/>
            </a:lvl4pPr>
            <a:lvl5pPr marL="1828761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1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1" y="2174875"/>
            <a:ext cx="55671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1" y="1535113"/>
            <a:ext cx="55693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1" indent="0">
              <a:buNone/>
              <a:defRPr sz="1600" b="1"/>
            </a:lvl4pPr>
            <a:lvl5pPr marL="1828761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1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1" y="2174875"/>
            <a:ext cx="55693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73050"/>
            <a:ext cx="41453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273054"/>
            <a:ext cx="70437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1435103"/>
            <a:ext cx="41453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1" indent="0">
              <a:buNone/>
              <a:defRPr sz="900"/>
            </a:lvl4pPr>
            <a:lvl5pPr marL="1828761" indent="0">
              <a:buNone/>
              <a:defRPr sz="900"/>
            </a:lvl5pPr>
            <a:lvl6pPr marL="2285951" indent="0">
              <a:buNone/>
              <a:defRPr sz="900"/>
            </a:lvl6pPr>
            <a:lvl7pPr marL="2743141" indent="0">
              <a:buNone/>
              <a:defRPr sz="900"/>
            </a:lvl7pPr>
            <a:lvl8pPr marL="3200332" indent="0">
              <a:buNone/>
              <a:defRPr sz="900"/>
            </a:lvl8pPr>
            <a:lvl9pPr marL="36575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7" y="4800600"/>
            <a:ext cx="75599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7" y="612775"/>
            <a:ext cx="75599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1" indent="0">
              <a:buNone/>
              <a:defRPr sz="2000"/>
            </a:lvl4pPr>
            <a:lvl5pPr marL="1828761" indent="0">
              <a:buNone/>
              <a:defRPr sz="2000"/>
            </a:lvl5pPr>
            <a:lvl6pPr marL="2285951" indent="0">
              <a:buNone/>
              <a:defRPr sz="2000"/>
            </a:lvl6pPr>
            <a:lvl7pPr marL="2743141" indent="0">
              <a:buNone/>
              <a:defRPr sz="2000"/>
            </a:lvl7pPr>
            <a:lvl8pPr marL="3200332" indent="0">
              <a:buNone/>
              <a:defRPr sz="2000"/>
            </a:lvl8pPr>
            <a:lvl9pPr marL="365752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7" y="5367338"/>
            <a:ext cx="75599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1" indent="0">
              <a:buNone/>
              <a:defRPr sz="900"/>
            </a:lvl4pPr>
            <a:lvl5pPr marL="1828761" indent="0">
              <a:buNone/>
              <a:defRPr sz="900"/>
            </a:lvl5pPr>
            <a:lvl6pPr marL="2285951" indent="0">
              <a:buNone/>
              <a:defRPr sz="900"/>
            </a:lvl6pPr>
            <a:lvl7pPr marL="2743141" indent="0">
              <a:buNone/>
              <a:defRPr sz="900"/>
            </a:lvl7pPr>
            <a:lvl8pPr marL="3200332" indent="0">
              <a:buNone/>
              <a:defRPr sz="900"/>
            </a:lvl8pPr>
            <a:lvl9pPr marL="36575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1" y="274638"/>
            <a:ext cx="1133999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1600204"/>
            <a:ext cx="113399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1" y="6356354"/>
            <a:ext cx="293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8" y="6356354"/>
            <a:ext cx="3989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3" y="6356354"/>
            <a:ext cx="293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80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4" indent="-285744" algn="l" defTabSz="9143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7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1962413" y="148265"/>
            <a:ext cx="2072256" cy="4400926"/>
          </a:xfrm>
          <a:prstGeom prst="roundRect">
            <a:avLst>
              <a:gd name="adj" fmla="val 3484"/>
            </a:avLst>
          </a:prstGeom>
          <a:solidFill>
            <a:srgbClr val="38859D">
              <a:alpha val="28627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38859D"/>
                </a:solidFill>
              </a:rPr>
              <a:t>EventsCenter</a:t>
            </a:r>
            <a:endParaRPr lang="en-SG" sz="1200" b="1" dirty="0">
              <a:solidFill>
                <a:srgbClr val="38859D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1133" y="2464392"/>
            <a:ext cx="14487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altLang="zh-CN" sz="1200" dirty="0">
                <a:solidFill>
                  <a:srgbClr val="38859D"/>
                </a:solidFill>
              </a:rPr>
              <a:t>post(new </a:t>
            </a:r>
            <a:r>
              <a:rPr lang="en-US" altLang="zh-CN" sz="1200" dirty="0" err="1">
                <a:solidFill>
                  <a:srgbClr val="38859D"/>
                </a:solidFill>
              </a:rPr>
              <a:t>SchedulePlanner</a:t>
            </a:r>
            <a:endParaRPr lang="en-US" altLang="zh-CN" sz="1200" dirty="0">
              <a:solidFill>
                <a:srgbClr val="38859D"/>
              </a:solidFill>
            </a:endParaRPr>
          </a:p>
          <a:p>
            <a:pPr algn="l"/>
            <a:r>
              <a:rPr lang="en-US" altLang="zh-CN" sz="1200" dirty="0" err="1">
                <a:solidFill>
                  <a:srgbClr val="38859D"/>
                </a:solidFill>
              </a:rPr>
              <a:t>ChangedEvent</a:t>
            </a:r>
            <a:r>
              <a:rPr lang="en-US" altLang="zh-CN" sz="1200" dirty="0">
                <a:solidFill>
                  <a:srgbClr val="38859D"/>
                </a:solidFill>
              </a:rPr>
              <a:t>)</a:t>
            </a:r>
            <a:endParaRPr lang="en-US" sz="1200" dirty="0">
              <a:solidFill>
                <a:srgbClr val="38859D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1939957" y="1965121"/>
            <a:ext cx="1738936" cy="623728"/>
          </a:xfrm>
          <a:prstGeom prst="rect">
            <a:avLst/>
          </a:prstGeom>
          <a:solidFill>
            <a:srgbClr val="38859D"/>
          </a:solidFill>
          <a:ln w="19050">
            <a:solidFill>
              <a:srgbClr val="38859D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SG" sz="1600" dirty="0" err="1">
                <a:solidFill>
                  <a:schemeClr val="bg1"/>
                </a:solidFill>
              </a:rPr>
              <a:t>SchedulePlanner</a:t>
            </a:r>
            <a:endParaRPr lang="en-SG" sz="1600" dirty="0">
              <a:solidFill>
                <a:schemeClr val="bg1"/>
              </a:solidFill>
            </a:endParaRPr>
          </a:p>
          <a:p>
            <a:pPr algn="ctr"/>
            <a:r>
              <a:rPr lang="en-SG" sz="1600" dirty="0" err="1">
                <a:solidFill>
                  <a:schemeClr val="bg1"/>
                </a:solidFill>
              </a:rPr>
              <a:t>ChangedEvent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2893390" y="2646475"/>
            <a:ext cx="33381" cy="1920228"/>
          </a:xfrm>
          <a:prstGeom prst="line">
            <a:avLst/>
          </a:prstGeom>
          <a:ln w="19050">
            <a:solidFill>
              <a:srgbClr val="38859D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819281" y="2594522"/>
            <a:ext cx="160944" cy="1168648"/>
          </a:xfrm>
          <a:prstGeom prst="rect">
            <a:avLst/>
          </a:prstGeom>
          <a:solidFill>
            <a:srgbClr val="38859D"/>
          </a:solidFill>
          <a:ln>
            <a:solidFill>
              <a:srgbClr val="38859D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22962" y="2442906"/>
            <a:ext cx="1439451" cy="0"/>
          </a:xfrm>
          <a:prstGeom prst="straightConnector1">
            <a:avLst/>
          </a:prstGeom>
          <a:ln w="19050">
            <a:solidFill>
              <a:srgbClr val="3885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17768" y="2635837"/>
            <a:ext cx="244088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handleSchedulePlannerChangedEvent</a:t>
            </a:r>
            <a:r>
              <a:rPr lang="en-US" sz="1200" dirty="0">
                <a:solidFill>
                  <a:srgbClr val="5AB152"/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980225" y="2803510"/>
            <a:ext cx="2512199" cy="0"/>
          </a:xfrm>
          <a:prstGeom prst="straightConnector1">
            <a:avLst/>
          </a:prstGeom>
          <a:ln w="19050">
            <a:solidFill>
              <a:srgbClr val="5AB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00880" y="3606589"/>
            <a:ext cx="2579364" cy="11502"/>
          </a:xfrm>
          <a:prstGeom prst="straightConnector1">
            <a:avLst/>
          </a:prstGeom>
          <a:ln w="19050">
            <a:solidFill>
              <a:srgbClr val="5AB15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11278" y="3763170"/>
            <a:ext cx="2388475" cy="0"/>
          </a:xfrm>
          <a:prstGeom prst="straightConnector1">
            <a:avLst/>
          </a:prstGeom>
          <a:ln w="19050">
            <a:solidFill>
              <a:srgbClr val="38859D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5">
            <a:extLst>
              <a:ext uri="{FF2B5EF4-FFF2-40B4-BE49-F238E27FC236}">
                <a16:creationId xmlns:a16="http://schemas.microsoft.com/office/drawing/2014/main" id="{BB1D718A-D37F-9741-82D9-A6A9808CF5F8}"/>
              </a:ext>
            </a:extLst>
          </p:cNvPr>
          <p:cNvSpPr/>
          <p:nvPr/>
        </p:nvSpPr>
        <p:spPr>
          <a:xfrm>
            <a:off x="4266596" y="189583"/>
            <a:ext cx="4795474" cy="4400926"/>
          </a:xfrm>
          <a:prstGeom prst="roundRect">
            <a:avLst>
              <a:gd name="adj" fmla="val 3484"/>
            </a:avLst>
          </a:prstGeom>
          <a:solidFill>
            <a:srgbClr val="5AB152">
              <a:alpha val="28627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5AB152"/>
                </a:solidFill>
              </a:rPr>
              <a:t>UI</a:t>
            </a:r>
            <a:endParaRPr lang="en-SG" sz="1200" b="1" dirty="0">
              <a:solidFill>
                <a:srgbClr val="5AB152"/>
              </a:solidFill>
            </a:endParaRP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FEB96ED6-CE64-E74D-890B-36F58363701B}"/>
              </a:ext>
            </a:extLst>
          </p:cNvPr>
          <p:cNvSpPr/>
          <p:nvPr/>
        </p:nvSpPr>
        <p:spPr>
          <a:xfrm>
            <a:off x="4862178" y="1591306"/>
            <a:ext cx="1738936" cy="498605"/>
          </a:xfrm>
          <a:prstGeom prst="rect">
            <a:avLst/>
          </a:prstGeom>
          <a:solidFill>
            <a:srgbClr val="5AB152"/>
          </a:solidFill>
          <a:ln w="19050">
            <a:solidFill>
              <a:srgbClr val="5AB15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ProgressBarPanel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B87F8D-D952-7340-AB56-BE585ECD0AAE}"/>
              </a:ext>
            </a:extLst>
          </p:cNvPr>
          <p:cNvSpPr/>
          <p:nvPr/>
        </p:nvSpPr>
        <p:spPr>
          <a:xfrm>
            <a:off x="5492424" y="2803510"/>
            <a:ext cx="175640" cy="814581"/>
          </a:xfrm>
          <a:prstGeom prst="rect">
            <a:avLst/>
          </a:prstGeom>
          <a:solidFill>
            <a:srgbClr val="5AB152"/>
          </a:solidFill>
          <a:ln>
            <a:solidFill>
              <a:srgbClr val="5AB15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29A038-787E-A54C-87A5-665AE497C98B}"/>
              </a:ext>
            </a:extLst>
          </p:cNvPr>
          <p:cNvCxnSpPr>
            <a:cxnSpLocks/>
          </p:cNvCxnSpPr>
          <p:nvPr/>
        </p:nvCxnSpPr>
        <p:spPr>
          <a:xfrm>
            <a:off x="5574150" y="1928419"/>
            <a:ext cx="0" cy="2644578"/>
          </a:xfrm>
          <a:prstGeom prst="line">
            <a:avLst/>
          </a:prstGeom>
          <a:ln w="19050">
            <a:solidFill>
              <a:srgbClr val="5AB15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152EEE-54E2-8F4C-AE7A-9FEDD8C5E0CD}"/>
              </a:ext>
            </a:extLst>
          </p:cNvPr>
          <p:cNvSpPr/>
          <p:nvPr/>
        </p:nvSpPr>
        <p:spPr>
          <a:xfrm>
            <a:off x="5595497" y="2987659"/>
            <a:ext cx="170544" cy="503975"/>
          </a:xfrm>
          <a:prstGeom prst="rect">
            <a:avLst/>
          </a:prstGeom>
          <a:solidFill>
            <a:srgbClr val="5AB152"/>
          </a:solidFill>
          <a:ln>
            <a:solidFill>
              <a:srgbClr val="F1F5E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FECC9C6-8E01-AC4B-918D-388BB654407D}"/>
              </a:ext>
            </a:extLst>
          </p:cNvPr>
          <p:cNvSpPr/>
          <p:nvPr/>
        </p:nvSpPr>
        <p:spPr>
          <a:xfrm>
            <a:off x="5664529" y="2857270"/>
            <a:ext cx="263271" cy="272260"/>
          </a:xfrm>
          <a:custGeom>
            <a:avLst/>
            <a:gdLst>
              <a:gd name="connsiteX0" fmla="*/ 0 w 263271"/>
              <a:gd name="connsiteY0" fmla="*/ 24167 h 272260"/>
              <a:gd name="connsiteX1" fmla="*/ 148856 w 263271"/>
              <a:gd name="connsiteY1" fmla="*/ 2902 h 272260"/>
              <a:gd name="connsiteX2" fmla="*/ 262270 w 263271"/>
              <a:gd name="connsiteY2" fmla="*/ 80874 h 272260"/>
              <a:gd name="connsiteX3" fmla="*/ 198474 w 263271"/>
              <a:gd name="connsiteY3" fmla="*/ 194288 h 272260"/>
              <a:gd name="connsiteX4" fmla="*/ 99237 w 263271"/>
              <a:gd name="connsiteY4" fmla="*/ 194288 h 272260"/>
              <a:gd name="connsiteX5" fmla="*/ 163032 w 263271"/>
              <a:gd name="connsiteY5" fmla="*/ 130493 h 272260"/>
              <a:gd name="connsiteX6" fmla="*/ 106325 w 263271"/>
              <a:gd name="connsiteY6" fmla="*/ 215554 h 272260"/>
              <a:gd name="connsiteX7" fmla="*/ 177209 w 263271"/>
              <a:gd name="connsiteY7" fmla="*/ 272260 h 27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271" h="272260">
                <a:moveTo>
                  <a:pt x="0" y="24167"/>
                </a:moveTo>
                <a:cubicBezTo>
                  <a:pt x="52572" y="8809"/>
                  <a:pt x="105144" y="-6549"/>
                  <a:pt x="148856" y="2902"/>
                </a:cubicBezTo>
                <a:cubicBezTo>
                  <a:pt x="192568" y="12353"/>
                  <a:pt x="254000" y="48976"/>
                  <a:pt x="262270" y="80874"/>
                </a:cubicBezTo>
                <a:cubicBezTo>
                  <a:pt x="270540" y="112772"/>
                  <a:pt x="225646" y="175386"/>
                  <a:pt x="198474" y="194288"/>
                </a:cubicBezTo>
                <a:cubicBezTo>
                  <a:pt x="171302" y="213190"/>
                  <a:pt x="105144" y="204920"/>
                  <a:pt x="99237" y="194288"/>
                </a:cubicBezTo>
                <a:cubicBezTo>
                  <a:pt x="93330" y="183656"/>
                  <a:pt x="161851" y="126949"/>
                  <a:pt x="163032" y="130493"/>
                </a:cubicBezTo>
                <a:cubicBezTo>
                  <a:pt x="164213" y="134037"/>
                  <a:pt x="103962" y="191926"/>
                  <a:pt x="106325" y="215554"/>
                </a:cubicBezTo>
                <a:cubicBezTo>
                  <a:pt x="108688" y="239182"/>
                  <a:pt x="142948" y="255721"/>
                  <a:pt x="177209" y="272260"/>
                </a:cubicBezTo>
              </a:path>
            </a:pathLst>
          </a:custGeom>
          <a:noFill/>
          <a:ln>
            <a:solidFill>
              <a:srgbClr val="5AB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C7B46D-9E93-034C-BAE6-B20BE805DC79}"/>
              </a:ext>
            </a:extLst>
          </p:cNvPr>
          <p:cNvSpPr txBox="1"/>
          <p:nvPr/>
        </p:nvSpPr>
        <p:spPr>
          <a:xfrm>
            <a:off x="5492424" y="2619103"/>
            <a:ext cx="15328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updateProgressBars</a:t>
            </a:r>
            <a:r>
              <a:rPr lang="en-US" sz="1200" dirty="0">
                <a:solidFill>
                  <a:srgbClr val="5AB152"/>
                </a:solidFill>
              </a:rPr>
              <a:t>()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688C288B-229F-214D-8DD2-A82788CE49EC}"/>
              </a:ext>
            </a:extLst>
          </p:cNvPr>
          <p:cNvSpPr/>
          <p:nvPr/>
        </p:nvSpPr>
        <p:spPr>
          <a:xfrm>
            <a:off x="7172090" y="1679116"/>
            <a:ext cx="1738936" cy="498605"/>
          </a:xfrm>
          <a:prstGeom prst="rect">
            <a:avLst/>
          </a:prstGeom>
          <a:solidFill>
            <a:srgbClr val="5AB152"/>
          </a:solidFill>
          <a:ln w="19050">
            <a:solidFill>
              <a:srgbClr val="5AB15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ProgressBar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DA3CE2-AC38-DD48-919B-FE7257671332}"/>
              </a:ext>
            </a:extLst>
          </p:cNvPr>
          <p:cNvCxnSpPr>
            <a:cxnSpLocks/>
          </p:cNvCxnSpPr>
          <p:nvPr/>
        </p:nvCxnSpPr>
        <p:spPr>
          <a:xfrm>
            <a:off x="8041558" y="1945931"/>
            <a:ext cx="0" cy="2644578"/>
          </a:xfrm>
          <a:prstGeom prst="line">
            <a:avLst/>
          </a:prstGeom>
          <a:ln w="19050">
            <a:solidFill>
              <a:srgbClr val="5AB15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52FC3F1-812E-374D-9658-EEE958B10C7C}"/>
              </a:ext>
            </a:extLst>
          </p:cNvPr>
          <p:cNvSpPr/>
          <p:nvPr/>
        </p:nvSpPr>
        <p:spPr>
          <a:xfrm>
            <a:off x="7963968" y="3147023"/>
            <a:ext cx="164814" cy="281978"/>
          </a:xfrm>
          <a:prstGeom prst="rect">
            <a:avLst/>
          </a:prstGeom>
          <a:solidFill>
            <a:srgbClr val="5AB152"/>
          </a:solidFill>
          <a:ln>
            <a:solidFill>
              <a:srgbClr val="5AB15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8CC7B8-88A9-6D43-A0F9-21079D3C4A1C}"/>
              </a:ext>
            </a:extLst>
          </p:cNvPr>
          <p:cNvCxnSpPr>
            <a:cxnSpLocks/>
          </p:cNvCxnSpPr>
          <p:nvPr/>
        </p:nvCxnSpPr>
        <p:spPr>
          <a:xfrm>
            <a:off x="5766041" y="3147023"/>
            <a:ext cx="2197927" cy="0"/>
          </a:xfrm>
          <a:prstGeom prst="straightConnector1">
            <a:avLst/>
          </a:prstGeom>
          <a:ln w="19050">
            <a:solidFill>
              <a:srgbClr val="5AB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EA3AC3-E531-894D-A697-C901BE45E6FC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754459" y="3402337"/>
            <a:ext cx="2291916" cy="26664"/>
          </a:xfrm>
          <a:prstGeom prst="straightConnector1">
            <a:avLst/>
          </a:prstGeom>
          <a:ln w="19050">
            <a:solidFill>
              <a:srgbClr val="5AB15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4BB550-3FE1-E041-8444-287AE19D1E9A}"/>
              </a:ext>
            </a:extLst>
          </p:cNvPr>
          <p:cNvSpPr txBox="1"/>
          <p:nvPr/>
        </p:nvSpPr>
        <p:spPr>
          <a:xfrm>
            <a:off x="6115274" y="2768318"/>
            <a:ext cx="153286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setProgress</a:t>
            </a:r>
            <a:r>
              <a:rPr lang="en-US" sz="1200" dirty="0">
                <a:solidFill>
                  <a:srgbClr val="5AB152"/>
                </a:solidFill>
              </a:rPr>
              <a:t>(percentage)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26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PARK SANG JUN</cp:lastModifiedBy>
  <cp:revision>126</cp:revision>
  <cp:lastPrinted>2018-11-04T10:17:39Z</cp:lastPrinted>
  <dcterms:created xsi:type="dcterms:W3CDTF">2016-07-22T14:33:02Z</dcterms:created>
  <dcterms:modified xsi:type="dcterms:W3CDTF">2018-11-10T10:19:04Z</dcterms:modified>
</cp:coreProperties>
</file>