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91470"/>
            <a:ext cx="7871735" cy="239003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723192" y="3158440"/>
            <a:ext cx="152551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SchedulePlannerStorage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077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21963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573691" y="2973272"/>
            <a:ext cx="270505" cy="13356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 flipV="1">
            <a:off x="2590800" y="3331820"/>
            <a:ext cx="159136" cy="11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8382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cxnSpLocks/>
            <a:stCxn id="120" idx="3"/>
          </p:cNvCxnSpPr>
          <p:nvPr/>
        </p:nvCxnSpPr>
        <p:spPr>
          <a:xfrm>
            <a:off x="17757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5475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cxnSpLocks/>
            <a:stCxn id="99" idx="3"/>
            <a:endCxn id="50" idx="1"/>
          </p:cNvCxnSpPr>
          <p:nvPr/>
        </p:nvCxnSpPr>
        <p:spPr>
          <a:xfrm flipV="1">
            <a:off x="4398041" y="3331820"/>
            <a:ext cx="9775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50" idx="3"/>
            <a:endCxn id="66" idx="1"/>
          </p:cNvCxnSpPr>
          <p:nvPr/>
        </p:nvCxnSpPr>
        <p:spPr>
          <a:xfrm>
            <a:off x="5872137" y="3331820"/>
            <a:ext cx="242356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495800" y="3158440"/>
            <a:ext cx="137633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XmlSchedulePlanner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cxnSpLocks/>
            <a:stCxn id="56" idx="3"/>
          </p:cNvCxnSpPr>
          <p:nvPr/>
        </p:nvCxnSpPr>
        <p:spPr>
          <a:xfrm>
            <a:off x="2590800" y="2726136"/>
            <a:ext cx="206943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354752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114493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SchedulePlanner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</p:cNvCxnSpPr>
          <p:nvPr/>
        </p:nvCxnSpPr>
        <p:spPr>
          <a:xfrm rot="5400000" flipH="1" flipV="1">
            <a:off x="8099122" y="3013149"/>
            <a:ext cx="292951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315200" y="3333004"/>
            <a:ext cx="300538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8" name="Rectangle 8">
            <a:extLst>
              <a:ext uri="{FF2B5EF4-FFF2-40B4-BE49-F238E27FC236}">
                <a16:creationId xmlns:a16="http://schemas.microsoft.com/office/drawing/2014/main" id="{BBECE7E8-A6A3-4472-A8D2-C3F30D1C25D0}"/>
              </a:ext>
            </a:extLst>
          </p:cNvPr>
          <p:cNvSpPr/>
          <p:nvPr/>
        </p:nvSpPr>
        <p:spPr>
          <a:xfrm>
            <a:off x="4511056" y="3848752"/>
            <a:ext cx="1200707" cy="451208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RangeOfWeek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CAAB54BB-C32B-46A0-919F-5EB82448FF40}"/>
              </a:ext>
            </a:extLst>
          </p:cNvPr>
          <p:cNvSpPr/>
          <p:nvPr/>
        </p:nvSpPr>
        <p:spPr>
          <a:xfrm>
            <a:off x="6012300" y="3952414"/>
            <a:ext cx="183629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XmlAdaptedRangeOfWeek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4" name="Elbow Connector 122">
            <a:extLst>
              <a:ext uri="{FF2B5EF4-FFF2-40B4-BE49-F238E27FC236}">
                <a16:creationId xmlns:a16="http://schemas.microsoft.com/office/drawing/2014/main" id="{89B07199-7724-4C65-933F-C90D9344F995}"/>
              </a:ext>
            </a:extLst>
          </p:cNvPr>
          <p:cNvCxnSpPr/>
          <p:nvPr/>
        </p:nvCxnSpPr>
        <p:spPr>
          <a:xfrm flipV="1">
            <a:off x="5719262" y="4114800"/>
            <a:ext cx="300538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9" name="Elbow Connector 122">
            <a:extLst>
              <a:ext uri="{FF2B5EF4-FFF2-40B4-BE49-F238E27FC236}">
                <a16:creationId xmlns:a16="http://schemas.microsoft.com/office/drawing/2014/main" id="{8F5E9A03-1A6D-431B-8B7A-46EC454FD85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58924" y="3663524"/>
            <a:ext cx="292951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Chen Shin</cp:lastModifiedBy>
  <cp:revision>59</cp:revision>
  <dcterms:created xsi:type="dcterms:W3CDTF">2016-07-22T14:33:02Z</dcterms:created>
  <dcterms:modified xsi:type="dcterms:W3CDTF">2018-10-22T13:49:41Z</dcterms:modified>
</cp:coreProperties>
</file>