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6575855" y="4704348"/>
            <a:ext cx="5504846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schedule planner(before ‘add n/CS2100 </a:t>
            </a:r>
            <a:r>
              <a:rPr lang="en-SG" dirty="0" err="1"/>
              <a:t>Lec</a:t>
            </a:r>
            <a:r>
              <a:rPr lang="en-SG" dirty="0"/>
              <a:t> …’ was executed) will be restored to state sp1.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8197800" y="2116184"/>
            <a:ext cx="1335908" cy="155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undo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4603760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053055"/>
              </p:ext>
            </p:extLst>
          </p:nvPr>
        </p:nvGraphicFramePr>
        <p:xfrm>
          <a:off x="473240" y="1476102"/>
          <a:ext cx="214023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4023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sp0:</a:t>
                      </a:r>
                      <a:r>
                        <a:rPr lang="en-SG" sz="1800" u="sng" dirty="0"/>
                        <a:t>SchedulePlanner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2256515" y="523488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837435"/>
              </p:ext>
            </p:extLst>
          </p:nvPr>
        </p:nvGraphicFramePr>
        <p:xfrm>
          <a:off x="2756981" y="1476102"/>
          <a:ext cx="214023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4023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sp1:</a:t>
                      </a:r>
                      <a:r>
                        <a:rPr lang="en-SG" sz="1800" u="sng" dirty="0"/>
                        <a:t>SchedulePlanner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03716"/>
              </p:ext>
            </p:extLst>
          </p:nvPr>
        </p:nvGraphicFramePr>
        <p:xfrm>
          <a:off x="5095584" y="1476102"/>
          <a:ext cx="214023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4023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sp2:</a:t>
                      </a:r>
                      <a:r>
                        <a:rPr lang="en-SG" sz="1800" u="sng" dirty="0"/>
                        <a:t>SchedulePlanner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329395"/>
              </p:ext>
            </p:extLst>
          </p:nvPr>
        </p:nvGraphicFramePr>
        <p:xfrm>
          <a:off x="473240" y="3922133"/>
          <a:ext cx="214023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4023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sp0:</a:t>
                      </a:r>
                      <a:r>
                        <a:rPr lang="en-SG" sz="1800" u="sng" dirty="0"/>
                        <a:t>SchedulePlanner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91899"/>
              </p:ext>
            </p:extLst>
          </p:nvPr>
        </p:nvGraphicFramePr>
        <p:xfrm>
          <a:off x="2756981" y="3922133"/>
          <a:ext cx="214023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4023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sp1:</a:t>
                      </a:r>
                      <a:r>
                        <a:rPr lang="en-SG" sz="1800" u="sng" dirty="0"/>
                        <a:t>SchedulePlanner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598802"/>
              </p:ext>
            </p:extLst>
          </p:nvPr>
        </p:nvGraphicFramePr>
        <p:xfrm>
          <a:off x="5095585" y="3922133"/>
          <a:ext cx="2140236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4023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sp2:</a:t>
                      </a:r>
                      <a:r>
                        <a:rPr lang="en-SG" sz="1800" u="sng" dirty="0"/>
                        <a:t>SchedulePlanner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F2CFA-FFF8-41BD-B884-8ACDF8C96486}"/>
              </a:ext>
            </a:extLst>
          </p:cNvPr>
          <p:cNvCxnSpPr>
            <a:cxnSpLocks/>
          </p:cNvCxnSpPr>
          <p:nvPr/>
        </p:nvCxnSpPr>
        <p:spPr>
          <a:xfrm flipV="1">
            <a:off x="606314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39FF7A-ED45-4697-B75C-01E9C1C55F2A}"/>
              </a:ext>
            </a:extLst>
          </p:cNvPr>
          <p:cNvCxnSpPr>
            <a:cxnSpLocks/>
          </p:cNvCxnSpPr>
          <p:nvPr/>
        </p:nvCxnSpPr>
        <p:spPr>
          <a:xfrm flipV="1">
            <a:off x="3697286" y="4504888"/>
            <a:ext cx="0" cy="730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Ang Chen Shin</cp:lastModifiedBy>
  <cp:revision>37</cp:revision>
  <dcterms:created xsi:type="dcterms:W3CDTF">2017-07-27T00:35:51Z</dcterms:created>
  <dcterms:modified xsi:type="dcterms:W3CDTF">2018-10-22T14:04:48Z</dcterms:modified>
</cp:coreProperties>
</file>