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416417"/>
              </p:ext>
            </p:extLst>
          </p:nvPr>
        </p:nvGraphicFramePr>
        <p:xfrm>
          <a:off x="473240" y="1476102"/>
          <a:ext cx="233150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3150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sp0:</a:t>
                      </a:r>
                      <a:r>
                        <a:rPr lang="en-SG" sz="1800" u="sng" dirty="0"/>
                        <a:t>SchedulePlanner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2784699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037841"/>
              </p:ext>
            </p:extLst>
          </p:nvPr>
        </p:nvGraphicFramePr>
        <p:xfrm>
          <a:off x="3353874" y="3926065"/>
          <a:ext cx="2308371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0837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sp1:</a:t>
                      </a:r>
                      <a:r>
                        <a:rPr lang="en-SG" sz="1800" u="sng" dirty="0"/>
                        <a:t>SchedulePlanner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884560"/>
              </p:ext>
            </p:extLst>
          </p:nvPr>
        </p:nvGraphicFramePr>
        <p:xfrm>
          <a:off x="473240" y="3918002"/>
          <a:ext cx="2308370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0837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sp0:</a:t>
                      </a:r>
                      <a:r>
                        <a:rPr lang="en-SG" sz="1800" u="sng" dirty="0"/>
                        <a:t>SchedulePlanner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4347513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Ang Chen Shin</cp:lastModifiedBy>
  <cp:revision>26</cp:revision>
  <dcterms:created xsi:type="dcterms:W3CDTF">2017-07-27T00:35:51Z</dcterms:created>
  <dcterms:modified xsi:type="dcterms:W3CDTF">2018-10-22T13:54:09Z</dcterms:modified>
</cp:coreProperties>
</file>