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404096" y="2224368"/>
            <a:ext cx="2221084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n/CS2100 </a:t>
            </a:r>
            <a:r>
              <a:rPr lang="en-SG" dirty="0" err="1"/>
              <a:t>Lec</a:t>
            </a:r>
            <a:r>
              <a:rPr lang="en-SG" dirty="0"/>
              <a:t>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97096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20807"/>
              </p:ext>
            </p:extLst>
          </p:nvPr>
        </p:nvGraphicFramePr>
        <p:xfrm>
          <a:off x="473240" y="1476102"/>
          <a:ext cx="222144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2144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sp0:SchedulePlanner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694235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74398"/>
              </p:ext>
            </p:extLst>
          </p:nvPr>
        </p:nvGraphicFramePr>
        <p:xfrm>
          <a:off x="2851715" y="1476102"/>
          <a:ext cx="22214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214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sp1:SchedulePlanner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27150"/>
              </p:ext>
            </p:extLst>
          </p:nvPr>
        </p:nvGraphicFramePr>
        <p:xfrm>
          <a:off x="5309322" y="3926589"/>
          <a:ext cx="2023463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2346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sp2:SchedulePlanner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300"/>
              </p:ext>
            </p:extLst>
          </p:nvPr>
        </p:nvGraphicFramePr>
        <p:xfrm>
          <a:off x="2851716" y="3908450"/>
          <a:ext cx="222144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214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sp1:SchedulePlanner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37608"/>
              </p:ext>
            </p:extLst>
          </p:nvPr>
        </p:nvGraphicFramePr>
        <p:xfrm>
          <a:off x="473240" y="3908450"/>
          <a:ext cx="215566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56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sp0:SchedulePlanner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741247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6297735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Chen Shin</cp:lastModifiedBy>
  <cp:revision>32</cp:revision>
  <dcterms:created xsi:type="dcterms:W3CDTF">2017-07-27T00:35:51Z</dcterms:created>
  <dcterms:modified xsi:type="dcterms:W3CDTF">2018-10-22T14:02:03Z</dcterms:modified>
</cp:coreProperties>
</file>