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howGuides="1">
      <p:cViewPr>
        <p:scale>
          <a:sx n="125" d="100"/>
          <a:sy n="125" d="100"/>
        </p:scale>
        <p:origin x="56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940366" y="73711"/>
            <a:ext cx="6251634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0777" y="73711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40869" y="354990"/>
            <a:ext cx="1142991" cy="2031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200" y="558158"/>
            <a:ext cx="0" cy="38460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99074" y="806421"/>
            <a:ext cx="170198" cy="3273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6" name="Rectangle 62"/>
          <p:cNvSpPr/>
          <p:nvPr/>
        </p:nvSpPr>
        <p:spPr>
          <a:xfrm>
            <a:off x="2754833" y="420684"/>
            <a:ext cx="1649391" cy="2480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:SchedulePlannerParser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43667" y="681288"/>
            <a:ext cx="10511" cy="37229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57716" y="1378458"/>
            <a:ext cx="158401" cy="7541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141031" y="16798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75351" y="160963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9223" y="120876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9883" y="663888"/>
            <a:ext cx="20584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altLang="zh-CN" sz="1200" dirty="0">
                <a:solidFill>
                  <a:srgbClr val="0070C0"/>
                </a:solidFill>
              </a:rPr>
              <a:t>addtag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c/Game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list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endParaRPr lang="en-SG" altLang="zh-CN" sz="1200" dirty="0">
              <a:solidFill>
                <a:srgbClr val="0070C0"/>
              </a:solidFill>
            </a:endParaRPr>
          </a:p>
          <a:p>
            <a:pPr algn="r"/>
            <a:r>
              <a:rPr lang="en-US" altLang="zh-CN" sz="1200" dirty="0">
                <a:solidFill>
                  <a:srgbClr val="0070C0"/>
                </a:solidFill>
              </a:rPr>
              <a:t>t/Zelda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16117" y="152170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809" y="24955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6117" y="188963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51474" y="2132623"/>
            <a:ext cx="19646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9359" y="408023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51886" y="2682521"/>
            <a:ext cx="155862" cy="130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757996" y="2640502"/>
            <a:ext cx="17130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addTag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(Zelda,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“Game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38213" y="819246"/>
            <a:ext cx="200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</a:t>
            </a:r>
          </a:p>
          <a:p>
            <a:r>
              <a:rPr lang="en-US" sz="1200" dirty="0"/>
              <a:t>(“</a:t>
            </a:r>
            <a:r>
              <a:rPr lang="en-US" altLang="zh-CN" sz="1200" dirty="0"/>
              <a:t>addcat</a:t>
            </a:r>
            <a:r>
              <a:rPr lang="zh-CN" altLang="en-US" sz="1200" dirty="0"/>
              <a:t> </a:t>
            </a:r>
            <a:r>
              <a:rPr lang="en-US" altLang="zh-CN" sz="1200" dirty="0"/>
              <a:t>c/Game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</a:p>
          <a:p>
            <a:r>
              <a:rPr lang="en-US" altLang="zh-CN" sz="1200" dirty="0"/>
              <a:t>t/Zelda</a:t>
            </a:r>
            <a:r>
              <a:rPr lang="en-US" sz="12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8101" y="379726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4365" y="3752367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92151" y="2668526"/>
            <a:ext cx="1920134" cy="2237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:VersionedSchedulePlanner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73754" y="3152030"/>
            <a:ext cx="145497" cy="6452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83860" y="1893729"/>
            <a:ext cx="4303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/>
              <a:t>a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6184150" y="2458285"/>
            <a:ext cx="698047" cy="2034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523625" y="266852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48726" y="2988577"/>
            <a:ext cx="176993" cy="9401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84994" y="3002112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123" y="420753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56109" y="1192931"/>
            <a:ext cx="1401081" cy="4179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altLang="zh-CN" sz="1200" dirty="0">
                <a:solidFill>
                  <a:schemeClr val="bg1"/>
                </a:solidFill>
              </a:rPr>
              <a:t>AddTag</a:t>
            </a: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65881" y="2704195"/>
            <a:ext cx="3386005" cy="90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99074" y="1373244"/>
            <a:ext cx="1955448" cy="157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45344" y="3981927"/>
            <a:ext cx="3584729" cy="225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929465" y="286848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585511" y="3159188"/>
            <a:ext cx="125079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7030A0"/>
                </a:solidFill>
              </a:rPr>
              <a:t>  </a:t>
            </a:r>
            <a:r>
              <a:rPr lang="en-US" altLang="zh-CN" sz="1200" dirty="0">
                <a:solidFill>
                  <a:srgbClr val="7030A0"/>
                </a:solidFill>
              </a:rPr>
              <a:t>addTag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Zelda,</a:t>
            </a:r>
            <a:r>
              <a:rPr lang="zh-CN" alt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“Game</a:t>
            </a:r>
            <a:r>
              <a:rPr lang="zh-CN" alt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list”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23625" y="3159188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98937" y="3789031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183664" y="3928740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D20322-91F6-6B46-8229-AE09698A321A}"/>
              </a:ext>
            </a:extLst>
          </p:cNvPr>
          <p:cNvCxnSpPr/>
          <p:nvPr/>
        </p:nvCxnSpPr>
        <p:spPr>
          <a:xfrm>
            <a:off x="8091814" y="3697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121</cp:revision>
  <dcterms:created xsi:type="dcterms:W3CDTF">2016-07-22T14:33:02Z</dcterms:created>
  <dcterms:modified xsi:type="dcterms:W3CDTF">2018-11-11T05:56:01Z</dcterms:modified>
</cp:coreProperties>
</file>